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E7384-0379-4184-BD31-DD982B71EC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F8D245-C841-4611-94D7-970C552DBD26}">
      <dgm:prSet phldrT="[Texte]" custT="1"/>
      <dgm:spPr/>
      <dgm:t>
        <a:bodyPr/>
        <a:lstStyle/>
        <a:p>
          <a:r>
            <a:rPr lang="fr-FR" sz="3600" b="1" dirty="0"/>
            <a:t>SNV </a:t>
          </a:r>
        </a:p>
      </dgm:t>
    </dgm:pt>
    <dgm:pt modelId="{8440CBB0-8928-492E-B4D3-DE954B19B4B7}" type="parTrans" cxnId="{165A6E40-B5EB-4946-8CF7-E59A5334F8D3}">
      <dgm:prSet/>
      <dgm:spPr/>
      <dgm:t>
        <a:bodyPr/>
        <a:lstStyle/>
        <a:p>
          <a:endParaRPr lang="fr-FR"/>
        </a:p>
      </dgm:t>
    </dgm:pt>
    <dgm:pt modelId="{CD971E9F-3C85-47BC-850D-67FDD08BF969}" type="sibTrans" cxnId="{165A6E40-B5EB-4946-8CF7-E59A5334F8D3}">
      <dgm:prSet/>
      <dgm:spPr/>
      <dgm:t>
        <a:bodyPr/>
        <a:lstStyle/>
        <a:p>
          <a:endParaRPr lang="fr-FR"/>
        </a:p>
      </dgm:t>
    </dgm:pt>
    <dgm:pt modelId="{02C151F6-C211-4CC0-8A6B-DBCAEB67EEFB}">
      <dgm:prSet phldrT="[Texte]" custT="1"/>
      <dgm:spPr/>
      <dgm:t>
        <a:bodyPr/>
        <a:lstStyle/>
        <a:p>
          <a:r>
            <a:rPr lang="fr-FR" sz="2400" b="1" dirty="0"/>
            <a:t>Biotechnologie</a:t>
          </a:r>
          <a:r>
            <a:rPr lang="fr-FR" sz="2400" dirty="0"/>
            <a:t> </a:t>
          </a:r>
        </a:p>
      </dgm:t>
    </dgm:pt>
    <dgm:pt modelId="{0928DC66-D6BB-4BF2-8976-97F16F1F11F0}" type="parTrans" cxnId="{7614F16A-FCC9-40F4-9411-81555BD4A812}">
      <dgm:prSet/>
      <dgm:spPr>
        <a:ln w="38100"/>
      </dgm:spPr>
      <dgm:t>
        <a:bodyPr/>
        <a:lstStyle/>
        <a:p>
          <a:endParaRPr lang="fr-FR"/>
        </a:p>
      </dgm:t>
    </dgm:pt>
    <dgm:pt modelId="{CD82CAE4-77A7-4AC5-A08C-F2E3A298D7BF}" type="sibTrans" cxnId="{7614F16A-FCC9-40F4-9411-81555BD4A812}">
      <dgm:prSet/>
      <dgm:spPr/>
      <dgm:t>
        <a:bodyPr/>
        <a:lstStyle/>
        <a:p>
          <a:endParaRPr lang="fr-FR"/>
        </a:p>
      </dgm:t>
    </dgm:pt>
    <dgm:pt modelId="{0D20923D-F7AA-49D4-83C6-993D59844142}">
      <dgm:prSet phldrT="[Texte]"/>
      <dgm:spPr/>
      <dgm:t>
        <a:bodyPr/>
        <a:lstStyle/>
        <a:p>
          <a:r>
            <a:rPr lang="fr-FR" b="1" dirty="0"/>
            <a:t>Biotechnologie Microbienne</a:t>
          </a:r>
        </a:p>
      </dgm:t>
    </dgm:pt>
    <dgm:pt modelId="{702D799D-01C8-4694-ACF4-55EE123DCCB4}" type="parTrans" cxnId="{51160E61-42E0-4786-9ABA-A37A4B68214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CD2520C-DF7A-4614-BA2E-BCF06B55D800}" type="sibTrans" cxnId="{51160E61-42E0-4786-9ABA-A37A4B682145}">
      <dgm:prSet/>
      <dgm:spPr/>
      <dgm:t>
        <a:bodyPr/>
        <a:lstStyle/>
        <a:p>
          <a:endParaRPr lang="fr-FR"/>
        </a:p>
      </dgm:t>
    </dgm:pt>
    <dgm:pt modelId="{B50EE2C5-5D5D-4E7F-ACE6-559DE8AC9DF0}">
      <dgm:prSet phldrT="[Texte]"/>
      <dgm:spPr/>
      <dgm:t>
        <a:bodyPr/>
        <a:lstStyle/>
        <a:p>
          <a:r>
            <a:rPr lang="fr-FR" dirty="0"/>
            <a:t>Sciences Biologique</a:t>
          </a:r>
        </a:p>
      </dgm:t>
    </dgm:pt>
    <dgm:pt modelId="{BD69516B-CB89-498B-85CF-B356D401FB48}" type="parTrans" cxnId="{5476596C-BD31-4ABC-B357-FD58BDF6E8D8}">
      <dgm:prSet/>
      <dgm:spPr/>
      <dgm:t>
        <a:bodyPr/>
        <a:lstStyle/>
        <a:p>
          <a:endParaRPr lang="fr-FR"/>
        </a:p>
      </dgm:t>
    </dgm:pt>
    <dgm:pt modelId="{728261D3-E408-4477-AE2B-7630DC9838AF}" type="sibTrans" cxnId="{5476596C-BD31-4ABC-B357-FD58BDF6E8D8}">
      <dgm:prSet/>
      <dgm:spPr/>
      <dgm:t>
        <a:bodyPr/>
        <a:lstStyle/>
        <a:p>
          <a:endParaRPr lang="fr-FR"/>
        </a:p>
      </dgm:t>
    </dgm:pt>
    <dgm:pt modelId="{AABD91D1-4D27-4E29-81B6-A6B366AA9C37}">
      <dgm:prSet/>
      <dgm:spPr/>
      <dgm:t>
        <a:bodyPr/>
        <a:lstStyle/>
        <a:p>
          <a:r>
            <a:rPr lang="fr-FR" dirty="0"/>
            <a:t>Ecologie et Environnement</a:t>
          </a:r>
        </a:p>
      </dgm:t>
    </dgm:pt>
    <dgm:pt modelId="{C58BFF05-05D4-4679-B2E4-00AA5A56B751}" type="parTrans" cxnId="{0448A396-0415-4CB2-BDF8-E33F74A406E6}">
      <dgm:prSet/>
      <dgm:spPr/>
      <dgm:t>
        <a:bodyPr/>
        <a:lstStyle/>
        <a:p>
          <a:endParaRPr lang="fr-FR"/>
        </a:p>
      </dgm:t>
    </dgm:pt>
    <dgm:pt modelId="{7E1B5013-5D50-4D3D-A6A5-FFAFE1D63485}" type="sibTrans" cxnId="{0448A396-0415-4CB2-BDF8-E33F74A406E6}">
      <dgm:prSet/>
      <dgm:spPr/>
      <dgm:t>
        <a:bodyPr/>
        <a:lstStyle/>
        <a:p>
          <a:endParaRPr lang="fr-FR"/>
        </a:p>
      </dgm:t>
    </dgm:pt>
    <dgm:pt modelId="{1F062BE0-1CBD-444E-B3CE-B69EA40AFA2F}">
      <dgm:prSet/>
      <dgm:spPr/>
      <dgm:t>
        <a:bodyPr/>
        <a:lstStyle/>
        <a:p>
          <a:r>
            <a:rPr lang="fr-FR" dirty="0"/>
            <a:t>Sciences Alimentaires</a:t>
          </a:r>
        </a:p>
      </dgm:t>
    </dgm:pt>
    <dgm:pt modelId="{873020F5-17F1-4002-8BC3-6E2B274337CF}" type="parTrans" cxnId="{57549FD0-1508-465B-B7DC-44062285C894}">
      <dgm:prSet/>
      <dgm:spPr/>
      <dgm:t>
        <a:bodyPr/>
        <a:lstStyle/>
        <a:p>
          <a:endParaRPr lang="fr-FR"/>
        </a:p>
      </dgm:t>
    </dgm:pt>
    <dgm:pt modelId="{D5DA4F2F-4F35-4637-9884-EDAFD83ADFF3}" type="sibTrans" cxnId="{57549FD0-1508-465B-B7DC-44062285C894}">
      <dgm:prSet/>
      <dgm:spPr/>
      <dgm:t>
        <a:bodyPr/>
        <a:lstStyle/>
        <a:p>
          <a:endParaRPr lang="fr-FR"/>
        </a:p>
      </dgm:t>
    </dgm:pt>
    <dgm:pt modelId="{E8564A57-06BF-4675-81AF-AC4AAEE40591}">
      <dgm:prSet/>
      <dgm:spPr>
        <a:noFill/>
        <a:ln>
          <a:noFill/>
        </a:ln>
      </dgm:spPr>
      <dgm:t>
        <a:bodyPr/>
        <a:lstStyle/>
        <a:p>
          <a:r>
            <a:rPr lang="fr-FR" b="1" dirty="0"/>
            <a:t>Biotechnologie et Santé</a:t>
          </a:r>
        </a:p>
      </dgm:t>
    </dgm:pt>
    <dgm:pt modelId="{12577B4F-409E-4C59-96FF-92C191127F3D}" type="parTrans" cxnId="{21A1C362-ED1C-4F0D-8185-D9C1CCD57B8D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E1D2858E-ADFB-4E93-8A40-D3477569A230}" type="sibTrans" cxnId="{21A1C362-ED1C-4F0D-8185-D9C1CCD57B8D}">
      <dgm:prSet/>
      <dgm:spPr/>
      <dgm:t>
        <a:bodyPr/>
        <a:lstStyle/>
        <a:p>
          <a:endParaRPr lang="fr-FR"/>
        </a:p>
      </dgm:t>
    </dgm:pt>
    <dgm:pt modelId="{2BB01297-8F87-4817-ADC0-3CC7DF695998}">
      <dgm:prSet/>
      <dgm:spPr>
        <a:noFill/>
        <a:ln>
          <a:noFill/>
        </a:ln>
      </dgm:spPr>
      <dgm:t>
        <a:bodyPr/>
        <a:lstStyle/>
        <a:p>
          <a:r>
            <a:rPr lang="fr-FR" b="1" dirty="0"/>
            <a:t>Biotechnologie Microbienne</a:t>
          </a:r>
        </a:p>
      </dgm:t>
    </dgm:pt>
    <dgm:pt modelId="{22FC9D41-EADB-4F8A-A8F9-849DD5F419CA}" type="parTrans" cxnId="{71B530AB-DB85-4B7A-9D3F-679539EF1E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FC1F04F-4858-48B8-92A6-D147A3E12DC2}" type="sibTrans" cxnId="{71B530AB-DB85-4B7A-9D3F-679539EF1E44}">
      <dgm:prSet/>
      <dgm:spPr/>
      <dgm:t>
        <a:bodyPr/>
        <a:lstStyle/>
        <a:p>
          <a:endParaRPr lang="fr-FR"/>
        </a:p>
      </dgm:t>
    </dgm:pt>
    <dgm:pt modelId="{3F572002-C72B-418C-A355-35327F13D86F}">
      <dgm:prSet/>
      <dgm:spPr/>
      <dgm:t>
        <a:bodyPr/>
        <a:lstStyle/>
        <a:p>
          <a:r>
            <a:rPr lang="fr-FR" b="1" dirty="0"/>
            <a:t>Biotechnologie et pathologie moléculaire</a:t>
          </a:r>
        </a:p>
      </dgm:t>
    </dgm:pt>
    <dgm:pt modelId="{0205FB52-F75E-4B80-B7DE-2266D4E6FA9D}" type="parTrans" cxnId="{9D8E340E-49D3-4658-A36E-9435F6F46809}">
      <dgm:prSet/>
      <dgm:spPr>
        <a:ln w="38100"/>
      </dgm:spPr>
      <dgm:t>
        <a:bodyPr/>
        <a:lstStyle/>
        <a:p>
          <a:endParaRPr lang="fr-FR"/>
        </a:p>
      </dgm:t>
    </dgm:pt>
    <dgm:pt modelId="{8471C37B-6B80-4209-9FAE-6657CF6F5AB2}" type="sibTrans" cxnId="{9D8E340E-49D3-4658-A36E-9435F6F46809}">
      <dgm:prSet/>
      <dgm:spPr/>
      <dgm:t>
        <a:bodyPr/>
        <a:lstStyle/>
        <a:p>
          <a:endParaRPr lang="fr-FR"/>
        </a:p>
      </dgm:t>
    </dgm:pt>
    <dgm:pt modelId="{B850EA26-A7C1-49C1-9879-45664621E6FA}">
      <dgm:prSet/>
      <dgm:spPr/>
      <dgm:t>
        <a:bodyPr/>
        <a:lstStyle/>
        <a:p>
          <a:r>
            <a:rPr lang="fr-FR" b="1" dirty="0"/>
            <a:t>Biotechnologie et Santé</a:t>
          </a:r>
        </a:p>
      </dgm:t>
    </dgm:pt>
    <dgm:pt modelId="{9C4B8C73-5286-4EFC-B273-9B07BCC711CB}" type="parTrans" cxnId="{ADCC7CDC-2C77-4C50-B4EB-6BAD5BDBA686}">
      <dgm:prSet/>
      <dgm:spPr>
        <a:ln w="38100"/>
      </dgm:spPr>
      <dgm:t>
        <a:bodyPr/>
        <a:lstStyle/>
        <a:p>
          <a:endParaRPr lang="fr-FR"/>
        </a:p>
      </dgm:t>
    </dgm:pt>
    <dgm:pt modelId="{6637BB66-AC09-4B75-8A62-DB9C12B8245A}" type="sibTrans" cxnId="{ADCC7CDC-2C77-4C50-B4EB-6BAD5BDBA686}">
      <dgm:prSet/>
      <dgm:spPr/>
      <dgm:t>
        <a:bodyPr/>
        <a:lstStyle/>
        <a:p>
          <a:endParaRPr lang="fr-FR"/>
        </a:p>
      </dgm:t>
    </dgm:pt>
    <dgm:pt modelId="{F1ADF038-717C-411A-8732-13B77EA4902F}">
      <dgm:prSet/>
      <dgm:spPr/>
      <dgm:t>
        <a:bodyPr/>
        <a:lstStyle/>
        <a:p>
          <a:r>
            <a:rPr lang="fr-FR" b="1"/>
            <a:t>Biotechnologie Microbienne</a:t>
          </a:r>
          <a:endParaRPr lang="fr-FR" b="1" dirty="0"/>
        </a:p>
      </dgm:t>
    </dgm:pt>
    <dgm:pt modelId="{7C4808A4-D998-42D4-85AA-BDB351E747D0}" type="parTrans" cxnId="{7B30365F-0E35-4159-8D4B-725350DBB2DB}">
      <dgm:prSet/>
      <dgm:spPr>
        <a:ln w="38100"/>
      </dgm:spPr>
      <dgm:t>
        <a:bodyPr/>
        <a:lstStyle/>
        <a:p>
          <a:endParaRPr lang="fr-FR"/>
        </a:p>
      </dgm:t>
    </dgm:pt>
    <dgm:pt modelId="{4142757C-DD23-408A-99AE-67E004DD906E}" type="sibTrans" cxnId="{7B30365F-0E35-4159-8D4B-725350DBB2DB}">
      <dgm:prSet/>
      <dgm:spPr/>
      <dgm:t>
        <a:bodyPr/>
        <a:lstStyle/>
        <a:p>
          <a:endParaRPr lang="fr-FR"/>
        </a:p>
      </dgm:t>
    </dgm:pt>
    <dgm:pt modelId="{F13304AE-0185-486C-BF9C-DC6530D18E44}">
      <dgm:prSet/>
      <dgm:spPr/>
      <dgm:t>
        <a:bodyPr/>
        <a:lstStyle/>
        <a:p>
          <a:r>
            <a:rPr lang="fr-FR" b="1" dirty="0"/>
            <a:t>Biotechnologie Alimentaire</a:t>
          </a:r>
        </a:p>
      </dgm:t>
    </dgm:pt>
    <dgm:pt modelId="{4EA6D7A2-18E6-4A91-A63E-426C9F99B4D9}" type="parTrans" cxnId="{EDAA0187-64E1-48E0-9E29-966D0029EA8E}">
      <dgm:prSet/>
      <dgm:spPr>
        <a:ln w="38100"/>
      </dgm:spPr>
      <dgm:t>
        <a:bodyPr/>
        <a:lstStyle/>
        <a:p>
          <a:endParaRPr lang="fr-FR"/>
        </a:p>
      </dgm:t>
    </dgm:pt>
    <dgm:pt modelId="{2244AA2E-FD52-40CE-A153-B2C943464274}" type="sibTrans" cxnId="{EDAA0187-64E1-48E0-9E29-966D0029EA8E}">
      <dgm:prSet/>
      <dgm:spPr/>
      <dgm:t>
        <a:bodyPr/>
        <a:lstStyle/>
        <a:p>
          <a:endParaRPr lang="fr-FR"/>
        </a:p>
      </dgm:t>
    </dgm:pt>
    <dgm:pt modelId="{3ACBB2A0-449D-40B7-9B37-6EE8E1099277}" type="pres">
      <dgm:prSet presAssocID="{034E7384-0379-4184-BD31-DD982B71EC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4A841F-EDBE-4C8C-AC2A-8BAA0CD3F82D}" type="pres">
      <dgm:prSet presAssocID="{94F8D245-C841-4611-94D7-970C552DBD26}" presName="hierRoot1" presStyleCnt="0"/>
      <dgm:spPr/>
    </dgm:pt>
    <dgm:pt modelId="{C3F7CF61-AF52-4F38-B92C-501E93D7A3C1}" type="pres">
      <dgm:prSet presAssocID="{94F8D245-C841-4611-94D7-970C552DBD26}" presName="composite" presStyleCnt="0"/>
      <dgm:spPr/>
    </dgm:pt>
    <dgm:pt modelId="{94EC04BA-37C8-432C-A8B8-593D110CFA3D}" type="pres">
      <dgm:prSet presAssocID="{94F8D245-C841-4611-94D7-970C552DBD26}" presName="background" presStyleLbl="node0" presStyleIdx="0" presStyleCnt="1"/>
      <dgm:spPr/>
    </dgm:pt>
    <dgm:pt modelId="{198F7FDB-B9D0-4CA8-9AC2-B499A53847D5}" type="pres">
      <dgm:prSet presAssocID="{94F8D245-C841-4611-94D7-970C552DBD26}" presName="text" presStyleLbl="fgAcc0" presStyleIdx="0" presStyleCnt="1">
        <dgm:presLayoutVars>
          <dgm:chPref val="3"/>
        </dgm:presLayoutVars>
      </dgm:prSet>
      <dgm:spPr/>
    </dgm:pt>
    <dgm:pt modelId="{05359357-545E-4D15-8893-C4551C745489}" type="pres">
      <dgm:prSet presAssocID="{94F8D245-C841-4611-94D7-970C552DBD26}" presName="hierChild2" presStyleCnt="0"/>
      <dgm:spPr/>
    </dgm:pt>
    <dgm:pt modelId="{1FA4C4E3-CFBC-4DDB-9066-388B0F0A5546}" type="pres">
      <dgm:prSet presAssocID="{0928DC66-D6BB-4BF2-8976-97F16F1F11F0}" presName="Name10" presStyleLbl="parChTrans1D2" presStyleIdx="0" presStyleCnt="4"/>
      <dgm:spPr/>
    </dgm:pt>
    <dgm:pt modelId="{1D7B012F-8F50-41B0-A44A-1AB663E7662E}" type="pres">
      <dgm:prSet presAssocID="{02C151F6-C211-4CC0-8A6B-DBCAEB67EEFB}" presName="hierRoot2" presStyleCnt="0"/>
      <dgm:spPr/>
    </dgm:pt>
    <dgm:pt modelId="{9454403F-C370-41B8-A62F-828A1B026D10}" type="pres">
      <dgm:prSet presAssocID="{02C151F6-C211-4CC0-8A6B-DBCAEB67EEFB}" presName="composite2" presStyleCnt="0"/>
      <dgm:spPr/>
    </dgm:pt>
    <dgm:pt modelId="{0BB101D2-9A72-4821-970B-7C1B95D42B9A}" type="pres">
      <dgm:prSet presAssocID="{02C151F6-C211-4CC0-8A6B-DBCAEB67EEFB}" presName="background2" presStyleLbl="node2" presStyleIdx="0" presStyleCnt="4"/>
      <dgm:spPr>
        <a:solidFill>
          <a:srgbClr val="FF0000"/>
        </a:solidFill>
      </dgm:spPr>
    </dgm:pt>
    <dgm:pt modelId="{F731B517-7D29-42AF-A67E-569BE779C6AF}" type="pres">
      <dgm:prSet presAssocID="{02C151F6-C211-4CC0-8A6B-DBCAEB67EEFB}" presName="text2" presStyleLbl="fgAcc2" presStyleIdx="0" presStyleCnt="4" custScaleX="201283">
        <dgm:presLayoutVars>
          <dgm:chPref val="3"/>
        </dgm:presLayoutVars>
      </dgm:prSet>
      <dgm:spPr/>
    </dgm:pt>
    <dgm:pt modelId="{D25D7BD9-6AC5-4B0E-8A85-93E29BD300D8}" type="pres">
      <dgm:prSet presAssocID="{02C151F6-C211-4CC0-8A6B-DBCAEB67EEFB}" presName="hierChild3" presStyleCnt="0"/>
      <dgm:spPr/>
    </dgm:pt>
    <dgm:pt modelId="{32199934-394C-47D6-9C85-958E6E6E4EF2}" type="pres">
      <dgm:prSet presAssocID="{702D799D-01C8-4694-ACF4-55EE123DCCB4}" presName="Name17" presStyleLbl="parChTrans1D3" presStyleIdx="0" presStyleCnt="1"/>
      <dgm:spPr/>
    </dgm:pt>
    <dgm:pt modelId="{034686E4-5AC9-4353-AA17-5E237BA8AD0E}" type="pres">
      <dgm:prSet presAssocID="{0D20923D-F7AA-49D4-83C6-993D59844142}" presName="hierRoot3" presStyleCnt="0"/>
      <dgm:spPr/>
    </dgm:pt>
    <dgm:pt modelId="{A97B1FD0-E8F1-486D-867C-4AC93D6BC11A}" type="pres">
      <dgm:prSet presAssocID="{0D20923D-F7AA-49D4-83C6-993D59844142}" presName="composite3" presStyleCnt="0"/>
      <dgm:spPr/>
    </dgm:pt>
    <dgm:pt modelId="{13DF8607-266F-426B-BC2E-5BD98FFEBFEE}" type="pres">
      <dgm:prSet presAssocID="{0D20923D-F7AA-49D4-83C6-993D59844142}" presName="background3" presStyleLbl="node3" presStyleIdx="0" presStyleCnt="1"/>
      <dgm:spPr/>
    </dgm:pt>
    <dgm:pt modelId="{8CF1E1B0-B1E3-4D21-ACFC-F91A813643F2}" type="pres">
      <dgm:prSet presAssocID="{0D20923D-F7AA-49D4-83C6-993D59844142}" presName="text3" presStyleLbl="fgAcc3" presStyleIdx="0" presStyleCnt="1">
        <dgm:presLayoutVars>
          <dgm:chPref val="3"/>
        </dgm:presLayoutVars>
      </dgm:prSet>
      <dgm:spPr/>
    </dgm:pt>
    <dgm:pt modelId="{31BEA964-DE25-4191-9837-637DE2F8CFDB}" type="pres">
      <dgm:prSet presAssocID="{0D20923D-F7AA-49D4-83C6-993D59844142}" presName="hierChild4" presStyleCnt="0"/>
      <dgm:spPr/>
    </dgm:pt>
    <dgm:pt modelId="{7F19B9F8-08E1-4373-959C-27C6CEA07293}" type="pres">
      <dgm:prSet presAssocID="{22FC9D41-EADB-4F8A-A8F9-849DD5F419CA}" presName="Name23" presStyleLbl="parChTrans1D4" presStyleIdx="0" presStyleCnt="6"/>
      <dgm:spPr/>
    </dgm:pt>
    <dgm:pt modelId="{25929234-08DF-4649-A481-0C25F474008B}" type="pres">
      <dgm:prSet presAssocID="{2BB01297-8F87-4817-ADC0-3CC7DF695998}" presName="hierRoot4" presStyleCnt="0"/>
      <dgm:spPr/>
    </dgm:pt>
    <dgm:pt modelId="{2C6E5BF0-7D9B-47B0-A80B-2DC5D750AC49}" type="pres">
      <dgm:prSet presAssocID="{2BB01297-8F87-4817-ADC0-3CC7DF695998}" presName="composite4" presStyleCnt="0"/>
      <dgm:spPr/>
    </dgm:pt>
    <dgm:pt modelId="{75EAE436-07A6-4B8E-B2E4-0A9429F7B50A}" type="pres">
      <dgm:prSet presAssocID="{2BB01297-8F87-4817-ADC0-3CC7DF695998}" presName="background4" presStyleLbl="node4" presStyleIdx="0" presStyleCnt="6"/>
      <dgm:spPr>
        <a:noFill/>
        <a:ln>
          <a:noFill/>
        </a:ln>
      </dgm:spPr>
    </dgm:pt>
    <dgm:pt modelId="{3487C9AB-50F4-43DE-9F28-DC73F00C1B33}" type="pres">
      <dgm:prSet presAssocID="{2BB01297-8F87-4817-ADC0-3CC7DF695998}" presName="text4" presStyleLbl="fgAcc4" presStyleIdx="0" presStyleCnt="6">
        <dgm:presLayoutVars>
          <dgm:chPref val="3"/>
        </dgm:presLayoutVars>
      </dgm:prSet>
      <dgm:spPr/>
    </dgm:pt>
    <dgm:pt modelId="{05663D84-18DF-4CD6-BCE0-6D19B38F079F}" type="pres">
      <dgm:prSet presAssocID="{2BB01297-8F87-4817-ADC0-3CC7DF695998}" presName="hierChild5" presStyleCnt="0"/>
      <dgm:spPr/>
    </dgm:pt>
    <dgm:pt modelId="{A7B35732-572C-4D86-A4BC-8D17D2A16AE9}" type="pres">
      <dgm:prSet presAssocID="{7C4808A4-D998-42D4-85AA-BDB351E747D0}" presName="Name23" presStyleLbl="parChTrans1D4" presStyleIdx="1" presStyleCnt="6"/>
      <dgm:spPr/>
    </dgm:pt>
    <dgm:pt modelId="{A32B7199-2DD0-4E71-8671-D6E6E5D03945}" type="pres">
      <dgm:prSet presAssocID="{F1ADF038-717C-411A-8732-13B77EA4902F}" presName="hierRoot4" presStyleCnt="0"/>
      <dgm:spPr/>
    </dgm:pt>
    <dgm:pt modelId="{F0B69241-60B9-45E4-9BBB-5BB8B3CF6F61}" type="pres">
      <dgm:prSet presAssocID="{F1ADF038-717C-411A-8732-13B77EA4902F}" presName="composite4" presStyleCnt="0"/>
      <dgm:spPr/>
    </dgm:pt>
    <dgm:pt modelId="{10CB8764-91E3-4039-8D67-ECB76AEEFC55}" type="pres">
      <dgm:prSet presAssocID="{F1ADF038-717C-411A-8732-13B77EA4902F}" presName="background4" presStyleLbl="node4" presStyleIdx="1" presStyleCnt="6"/>
      <dgm:spPr/>
    </dgm:pt>
    <dgm:pt modelId="{031D9CA9-B41C-4D9A-BD69-1867269C8977}" type="pres">
      <dgm:prSet presAssocID="{F1ADF038-717C-411A-8732-13B77EA4902F}" presName="text4" presStyleLbl="fgAcc4" presStyleIdx="1" presStyleCnt="6">
        <dgm:presLayoutVars>
          <dgm:chPref val="3"/>
        </dgm:presLayoutVars>
      </dgm:prSet>
      <dgm:spPr/>
    </dgm:pt>
    <dgm:pt modelId="{8ED92981-5030-412B-861F-90A153C28EE1}" type="pres">
      <dgm:prSet presAssocID="{F1ADF038-717C-411A-8732-13B77EA4902F}" presName="hierChild5" presStyleCnt="0"/>
      <dgm:spPr/>
    </dgm:pt>
    <dgm:pt modelId="{31716933-B9A3-40C3-8834-F6136AD7CD25}" type="pres">
      <dgm:prSet presAssocID="{9C4B8C73-5286-4EFC-B273-9B07BCC711CB}" presName="Name23" presStyleLbl="parChTrans1D4" presStyleIdx="2" presStyleCnt="6"/>
      <dgm:spPr/>
    </dgm:pt>
    <dgm:pt modelId="{9D97FCBA-3533-4BEB-A98C-E6F0C08630D6}" type="pres">
      <dgm:prSet presAssocID="{B850EA26-A7C1-49C1-9879-45664621E6FA}" presName="hierRoot4" presStyleCnt="0"/>
      <dgm:spPr/>
    </dgm:pt>
    <dgm:pt modelId="{B23381F1-0CB9-4E05-B07D-02932EB7F03F}" type="pres">
      <dgm:prSet presAssocID="{B850EA26-A7C1-49C1-9879-45664621E6FA}" presName="composite4" presStyleCnt="0"/>
      <dgm:spPr/>
    </dgm:pt>
    <dgm:pt modelId="{560D982E-4931-466E-B921-9BEFD73DCE4F}" type="pres">
      <dgm:prSet presAssocID="{B850EA26-A7C1-49C1-9879-45664621E6FA}" presName="background4" presStyleLbl="node4" presStyleIdx="2" presStyleCnt="6"/>
      <dgm:spPr/>
    </dgm:pt>
    <dgm:pt modelId="{5B86D601-3C04-47FB-9439-AC967F610EC2}" type="pres">
      <dgm:prSet presAssocID="{B850EA26-A7C1-49C1-9879-45664621E6FA}" presName="text4" presStyleLbl="fgAcc4" presStyleIdx="2" presStyleCnt="6" custLinFactNeighborY="1722">
        <dgm:presLayoutVars>
          <dgm:chPref val="3"/>
        </dgm:presLayoutVars>
      </dgm:prSet>
      <dgm:spPr/>
    </dgm:pt>
    <dgm:pt modelId="{C4A713B0-0C8A-4FA2-9F69-8DD84B3446D2}" type="pres">
      <dgm:prSet presAssocID="{B850EA26-A7C1-49C1-9879-45664621E6FA}" presName="hierChild5" presStyleCnt="0"/>
      <dgm:spPr/>
    </dgm:pt>
    <dgm:pt modelId="{916C51B4-FD17-4575-8131-7CCDC9A02940}" type="pres">
      <dgm:prSet presAssocID="{4EA6D7A2-18E6-4A91-A63E-426C9F99B4D9}" presName="Name23" presStyleLbl="parChTrans1D4" presStyleIdx="3" presStyleCnt="6"/>
      <dgm:spPr/>
    </dgm:pt>
    <dgm:pt modelId="{B997FBC4-AB1F-4B8C-9BE1-AAC224BA1187}" type="pres">
      <dgm:prSet presAssocID="{F13304AE-0185-486C-BF9C-DC6530D18E44}" presName="hierRoot4" presStyleCnt="0"/>
      <dgm:spPr/>
    </dgm:pt>
    <dgm:pt modelId="{90BCBA0E-4328-448F-8256-AAF10DB33C6E}" type="pres">
      <dgm:prSet presAssocID="{F13304AE-0185-486C-BF9C-DC6530D18E44}" presName="composite4" presStyleCnt="0"/>
      <dgm:spPr/>
    </dgm:pt>
    <dgm:pt modelId="{D473A119-090A-4823-9D64-26F7E4BC2B19}" type="pres">
      <dgm:prSet presAssocID="{F13304AE-0185-486C-BF9C-DC6530D18E44}" presName="background4" presStyleLbl="node4" presStyleIdx="3" presStyleCnt="6"/>
      <dgm:spPr/>
    </dgm:pt>
    <dgm:pt modelId="{7D6242C2-E96A-42BC-A92B-23781A3E0ED0}" type="pres">
      <dgm:prSet presAssocID="{F13304AE-0185-486C-BF9C-DC6530D18E44}" presName="text4" presStyleLbl="fgAcc4" presStyleIdx="3" presStyleCnt="6" custLinFactNeighborY="1722">
        <dgm:presLayoutVars>
          <dgm:chPref val="3"/>
        </dgm:presLayoutVars>
      </dgm:prSet>
      <dgm:spPr/>
    </dgm:pt>
    <dgm:pt modelId="{EB6A32CA-2BB3-4866-9F66-1F71162ACD10}" type="pres">
      <dgm:prSet presAssocID="{F13304AE-0185-486C-BF9C-DC6530D18E44}" presName="hierChild5" presStyleCnt="0"/>
      <dgm:spPr/>
    </dgm:pt>
    <dgm:pt modelId="{A002D0DF-F32E-4435-9C1B-220A3DACAC6C}" type="pres">
      <dgm:prSet presAssocID="{0205FB52-F75E-4B80-B7DE-2266D4E6FA9D}" presName="Name23" presStyleLbl="parChTrans1D4" presStyleIdx="4" presStyleCnt="6"/>
      <dgm:spPr/>
    </dgm:pt>
    <dgm:pt modelId="{21CAD785-86B9-4FA8-AAE4-DAF75EEB0DFE}" type="pres">
      <dgm:prSet presAssocID="{3F572002-C72B-418C-A355-35327F13D86F}" presName="hierRoot4" presStyleCnt="0"/>
      <dgm:spPr/>
    </dgm:pt>
    <dgm:pt modelId="{07F6BCFE-D914-4EEE-8E2E-E9BBCC7C22EB}" type="pres">
      <dgm:prSet presAssocID="{3F572002-C72B-418C-A355-35327F13D86F}" presName="composite4" presStyleCnt="0"/>
      <dgm:spPr/>
    </dgm:pt>
    <dgm:pt modelId="{10F93A83-C6D3-45D5-AF21-945E5BE4B94E}" type="pres">
      <dgm:prSet presAssocID="{3F572002-C72B-418C-A355-35327F13D86F}" presName="background4" presStyleLbl="node4" presStyleIdx="4" presStyleCnt="6"/>
      <dgm:spPr/>
    </dgm:pt>
    <dgm:pt modelId="{2B263D2D-2E14-4734-B1D6-1878408539C0}" type="pres">
      <dgm:prSet presAssocID="{3F572002-C72B-418C-A355-35327F13D86F}" presName="text4" presStyleLbl="fgAcc4" presStyleIdx="4" presStyleCnt="6" custLinFactNeighborY="1722">
        <dgm:presLayoutVars>
          <dgm:chPref val="3"/>
        </dgm:presLayoutVars>
      </dgm:prSet>
      <dgm:spPr/>
    </dgm:pt>
    <dgm:pt modelId="{FF1F8D99-EF66-45D0-9D77-D6247B0F7021}" type="pres">
      <dgm:prSet presAssocID="{3F572002-C72B-418C-A355-35327F13D86F}" presName="hierChild5" presStyleCnt="0"/>
      <dgm:spPr/>
    </dgm:pt>
    <dgm:pt modelId="{38F08092-FA81-4553-B2C7-64BC61E3D6E9}" type="pres">
      <dgm:prSet presAssocID="{12577B4F-409E-4C59-96FF-92C191127F3D}" presName="Name23" presStyleLbl="parChTrans1D4" presStyleIdx="5" presStyleCnt="6"/>
      <dgm:spPr/>
    </dgm:pt>
    <dgm:pt modelId="{EED7C9CF-3E63-416C-AFA2-36573A54EFBE}" type="pres">
      <dgm:prSet presAssocID="{E8564A57-06BF-4675-81AF-AC4AAEE40591}" presName="hierRoot4" presStyleCnt="0"/>
      <dgm:spPr/>
    </dgm:pt>
    <dgm:pt modelId="{283BE3EF-3C89-4D31-802D-995E9B122155}" type="pres">
      <dgm:prSet presAssocID="{E8564A57-06BF-4675-81AF-AC4AAEE40591}" presName="composite4" presStyleCnt="0"/>
      <dgm:spPr/>
    </dgm:pt>
    <dgm:pt modelId="{D5B2ED71-4244-4399-9153-EFA0DB7A0D94}" type="pres">
      <dgm:prSet presAssocID="{E8564A57-06BF-4675-81AF-AC4AAEE40591}" presName="background4" presStyleLbl="node4" presStyleIdx="5" presStyleCnt="6"/>
      <dgm:spPr>
        <a:noFill/>
        <a:ln>
          <a:noFill/>
        </a:ln>
      </dgm:spPr>
    </dgm:pt>
    <dgm:pt modelId="{15217331-2207-4409-B644-245F18C3CEEA}" type="pres">
      <dgm:prSet presAssocID="{E8564A57-06BF-4675-81AF-AC4AAEE40591}" presName="text4" presStyleLbl="fgAcc4" presStyleIdx="5" presStyleCnt="6">
        <dgm:presLayoutVars>
          <dgm:chPref val="3"/>
        </dgm:presLayoutVars>
      </dgm:prSet>
      <dgm:spPr/>
    </dgm:pt>
    <dgm:pt modelId="{92E903B2-3344-46AE-839E-54705E8F143D}" type="pres">
      <dgm:prSet presAssocID="{E8564A57-06BF-4675-81AF-AC4AAEE40591}" presName="hierChild5" presStyleCnt="0"/>
      <dgm:spPr/>
    </dgm:pt>
    <dgm:pt modelId="{3213EAFC-32C8-4070-95AD-B1F59E8FA590}" type="pres">
      <dgm:prSet presAssocID="{873020F5-17F1-4002-8BC3-6E2B274337CF}" presName="Name10" presStyleLbl="parChTrans1D2" presStyleIdx="1" presStyleCnt="4"/>
      <dgm:spPr/>
    </dgm:pt>
    <dgm:pt modelId="{62C317D2-C443-4578-AC88-15B6CE50324E}" type="pres">
      <dgm:prSet presAssocID="{1F062BE0-1CBD-444E-B3CE-B69EA40AFA2F}" presName="hierRoot2" presStyleCnt="0"/>
      <dgm:spPr/>
    </dgm:pt>
    <dgm:pt modelId="{70999A26-058A-443F-BD16-3BCEC8B07DD6}" type="pres">
      <dgm:prSet presAssocID="{1F062BE0-1CBD-444E-B3CE-B69EA40AFA2F}" presName="composite2" presStyleCnt="0"/>
      <dgm:spPr/>
    </dgm:pt>
    <dgm:pt modelId="{D7728775-499B-4FB2-B922-25C86E851BEF}" type="pres">
      <dgm:prSet presAssocID="{1F062BE0-1CBD-444E-B3CE-B69EA40AFA2F}" presName="background2" presStyleLbl="node2" presStyleIdx="1" presStyleCnt="4"/>
      <dgm:spPr/>
    </dgm:pt>
    <dgm:pt modelId="{8A35DA60-DF68-4E84-B0B9-04EBD849FD23}" type="pres">
      <dgm:prSet presAssocID="{1F062BE0-1CBD-444E-B3CE-B69EA40AFA2F}" presName="text2" presStyleLbl="fgAcc2" presStyleIdx="1" presStyleCnt="4">
        <dgm:presLayoutVars>
          <dgm:chPref val="3"/>
        </dgm:presLayoutVars>
      </dgm:prSet>
      <dgm:spPr/>
    </dgm:pt>
    <dgm:pt modelId="{E43EC073-BEA4-43D4-951C-F8A6133926C6}" type="pres">
      <dgm:prSet presAssocID="{1F062BE0-1CBD-444E-B3CE-B69EA40AFA2F}" presName="hierChild3" presStyleCnt="0"/>
      <dgm:spPr/>
    </dgm:pt>
    <dgm:pt modelId="{D4601E87-DF50-470D-A33A-A72C4768D3B6}" type="pres">
      <dgm:prSet presAssocID="{BD69516B-CB89-498B-85CF-B356D401FB48}" presName="Name10" presStyleLbl="parChTrans1D2" presStyleIdx="2" presStyleCnt="4"/>
      <dgm:spPr/>
    </dgm:pt>
    <dgm:pt modelId="{BF3E7A47-846D-480D-9215-2FD3963C9B5E}" type="pres">
      <dgm:prSet presAssocID="{B50EE2C5-5D5D-4E7F-ACE6-559DE8AC9DF0}" presName="hierRoot2" presStyleCnt="0"/>
      <dgm:spPr/>
    </dgm:pt>
    <dgm:pt modelId="{405A1492-AC28-4DFD-8FEB-11380F198461}" type="pres">
      <dgm:prSet presAssocID="{B50EE2C5-5D5D-4E7F-ACE6-559DE8AC9DF0}" presName="composite2" presStyleCnt="0"/>
      <dgm:spPr/>
    </dgm:pt>
    <dgm:pt modelId="{F932B48F-BC75-463E-BECB-0E14BBBEE749}" type="pres">
      <dgm:prSet presAssocID="{B50EE2C5-5D5D-4E7F-ACE6-559DE8AC9DF0}" presName="background2" presStyleLbl="node2" presStyleIdx="2" presStyleCnt="4"/>
      <dgm:spPr/>
    </dgm:pt>
    <dgm:pt modelId="{43843021-9293-4355-B39D-926D2230F371}" type="pres">
      <dgm:prSet presAssocID="{B50EE2C5-5D5D-4E7F-ACE6-559DE8AC9DF0}" presName="text2" presStyleLbl="fgAcc2" presStyleIdx="2" presStyleCnt="4">
        <dgm:presLayoutVars>
          <dgm:chPref val="3"/>
        </dgm:presLayoutVars>
      </dgm:prSet>
      <dgm:spPr/>
    </dgm:pt>
    <dgm:pt modelId="{6E268537-8E12-4B6D-90A9-3A2BC4667EED}" type="pres">
      <dgm:prSet presAssocID="{B50EE2C5-5D5D-4E7F-ACE6-559DE8AC9DF0}" presName="hierChild3" presStyleCnt="0"/>
      <dgm:spPr/>
    </dgm:pt>
    <dgm:pt modelId="{44BAD018-EE83-4D82-B284-E032B2AD249A}" type="pres">
      <dgm:prSet presAssocID="{C58BFF05-05D4-4679-B2E4-00AA5A56B751}" presName="Name10" presStyleLbl="parChTrans1D2" presStyleIdx="3" presStyleCnt="4"/>
      <dgm:spPr/>
    </dgm:pt>
    <dgm:pt modelId="{60ED23CA-B43E-4C15-97A9-D46C67F2BECF}" type="pres">
      <dgm:prSet presAssocID="{AABD91D1-4D27-4E29-81B6-A6B366AA9C37}" presName="hierRoot2" presStyleCnt="0"/>
      <dgm:spPr/>
    </dgm:pt>
    <dgm:pt modelId="{110F993A-EB53-41F8-A089-C56A175028D6}" type="pres">
      <dgm:prSet presAssocID="{AABD91D1-4D27-4E29-81B6-A6B366AA9C37}" presName="composite2" presStyleCnt="0"/>
      <dgm:spPr/>
    </dgm:pt>
    <dgm:pt modelId="{EE46CDE1-9CD1-420E-9738-5B02ABA4E3F3}" type="pres">
      <dgm:prSet presAssocID="{AABD91D1-4D27-4E29-81B6-A6B366AA9C37}" presName="background2" presStyleLbl="node2" presStyleIdx="3" presStyleCnt="4"/>
      <dgm:spPr/>
    </dgm:pt>
    <dgm:pt modelId="{8FEBDD57-DFCB-432E-B4D0-80C556227DE9}" type="pres">
      <dgm:prSet presAssocID="{AABD91D1-4D27-4E29-81B6-A6B366AA9C37}" presName="text2" presStyleLbl="fgAcc2" presStyleIdx="3" presStyleCnt="4">
        <dgm:presLayoutVars>
          <dgm:chPref val="3"/>
        </dgm:presLayoutVars>
      </dgm:prSet>
      <dgm:spPr/>
    </dgm:pt>
    <dgm:pt modelId="{7AD877CA-69EA-4356-BFBF-C11AB22F2673}" type="pres">
      <dgm:prSet presAssocID="{AABD91D1-4D27-4E29-81B6-A6B366AA9C37}" presName="hierChild3" presStyleCnt="0"/>
      <dgm:spPr/>
    </dgm:pt>
  </dgm:ptLst>
  <dgm:cxnLst>
    <dgm:cxn modelId="{1F91740C-4265-4864-97EA-550C0FDC3AA8}" type="presOf" srcId="{B850EA26-A7C1-49C1-9879-45664621E6FA}" destId="{5B86D601-3C04-47FB-9439-AC967F610EC2}" srcOrd="0" destOrd="0" presId="urn:microsoft.com/office/officeart/2005/8/layout/hierarchy1"/>
    <dgm:cxn modelId="{9D8E340E-49D3-4658-A36E-9435F6F46809}" srcId="{2BB01297-8F87-4817-ADC0-3CC7DF695998}" destId="{3F572002-C72B-418C-A355-35327F13D86F}" srcOrd="3" destOrd="0" parTransId="{0205FB52-F75E-4B80-B7DE-2266D4E6FA9D}" sibTransId="{8471C37B-6B80-4209-9FAE-6657CF6F5AB2}"/>
    <dgm:cxn modelId="{86641612-1A85-400B-BBEC-28A114B1C454}" type="presOf" srcId="{2BB01297-8F87-4817-ADC0-3CC7DF695998}" destId="{3487C9AB-50F4-43DE-9F28-DC73F00C1B33}" srcOrd="0" destOrd="0" presId="urn:microsoft.com/office/officeart/2005/8/layout/hierarchy1"/>
    <dgm:cxn modelId="{F7A74B15-604D-474F-B4DB-9BCA77282BDD}" type="presOf" srcId="{9C4B8C73-5286-4EFC-B273-9B07BCC711CB}" destId="{31716933-B9A3-40C3-8834-F6136AD7CD25}" srcOrd="0" destOrd="0" presId="urn:microsoft.com/office/officeart/2005/8/layout/hierarchy1"/>
    <dgm:cxn modelId="{3C406F1A-34A1-49E3-9E96-5D7B3AFBFD39}" type="presOf" srcId="{1F062BE0-1CBD-444E-B3CE-B69EA40AFA2F}" destId="{8A35DA60-DF68-4E84-B0B9-04EBD849FD23}" srcOrd="0" destOrd="0" presId="urn:microsoft.com/office/officeart/2005/8/layout/hierarchy1"/>
    <dgm:cxn modelId="{AF632E23-C5C6-448A-8417-37B5046FE190}" type="presOf" srcId="{F1ADF038-717C-411A-8732-13B77EA4902F}" destId="{031D9CA9-B41C-4D9A-BD69-1867269C8977}" srcOrd="0" destOrd="0" presId="urn:microsoft.com/office/officeart/2005/8/layout/hierarchy1"/>
    <dgm:cxn modelId="{A9B2453E-E60E-444F-BEDE-DCD8383BC693}" type="presOf" srcId="{0D20923D-F7AA-49D4-83C6-993D59844142}" destId="{8CF1E1B0-B1E3-4D21-ACFC-F91A813643F2}" srcOrd="0" destOrd="0" presId="urn:microsoft.com/office/officeart/2005/8/layout/hierarchy1"/>
    <dgm:cxn modelId="{201A4B3F-020F-4701-A830-925BC87216DC}" type="presOf" srcId="{7C4808A4-D998-42D4-85AA-BDB351E747D0}" destId="{A7B35732-572C-4D86-A4BC-8D17D2A16AE9}" srcOrd="0" destOrd="0" presId="urn:microsoft.com/office/officeart/2005/8/layout/hierarchy1"/>
    <dgm:cxn modelId="{165A6E40-B5EB-4946-8CF7-E59A5334F8D3}" srcId="{034E7384-0379-4184-BD31-DD982B71EC29}" destId="{94F8D245-C841-4611-94D7-970C552DBD26}" srcOrd="0" destOrd="0" parTransId="{8440CBB0-8928-492E-B4D3-DE954B19B4B7}" sibTransId="{CD971E9F-3C85-47BC-850D-67FDD08BF969}"/>
    <dgm:cxn modelId="{59F48F5C-24E5-4BB0-9BFE-641B7D903FE7}" type="presOf" srcId="{C58BFF05-05D4-4679-B2E4-00AA5A56B751}" destId="{44BAD018-EE83-4D82-B284-E032B2AD249A}" srcOrd="0" destOrd="0" presId="urn:microsoft.com/office/officeart/2005/8/layout/hierarchy1"/>
    <dgm:cxn modelId="{4EEF2F5D-435F-4CCB-ADCB-40B52E497C97}" type="presOf" srcId="{22FC9D41-EADB-4F8A-A8F9-849DD5F419CA}" destId="{7F19B9F8-08E1-4373-959C-27C6CEA07293}" srcOrd="0" destOrd="0" presId="urn:microsoft.com/office/officeart/2005/8/layout/hierarchy1"/>
    <dgm:cxn modelId="{7B30365F-0E35-4159-8D4B-725350DBB2DB}" srcId="{2BB01297-8F87-4817-ADC0-3CC7DF695998}" destId="{F1ADF038-717C-411A-8732-13B77EA4902F}" srcOrd="0" destOrd="0" parTransId="{7C4808A4-D998-42D4-85AA-BDB351E747D0}" sibTransId="{4142757C-DD23-408A-99AE-67E004DD906E}"/>
    <dgm:cxn modelId="{51160E61-42E0-4786-9ABA-A37A4B682145}" srcId="{02C151F6-C211-4CC0-8A6B-DBCAEB67EEFB}" destId="{0D20923D-F7AA-49D4-83C6-993D59844142}" srcOrd="0" destOrd="0" parTransId="{702D799D-01C8-4694-ACF4-55EE123DCCB4}" sibTransId="{0CD2520C-DF7A-4614-BA2E-BCF06B55D800}"/>
    <dgm:cxn modelId="{37655F62-EBE0-4F9C-967E-E9E8CAA953D9}" type="presOf" srcId="{94F8D245-C841-4611-94D7-970C552DBD26}" destId="{198F7FDB-B9D0-4CA8-9AC2-B499A53847D5}" srcOrd="0" destOrd="0" presId="urn:microsoft.com/office/officeart/2005/8/layout/hierarchy1"/>
    <dgm:cxn modelId="{21A1C362-ED1C-4F0D-8185-D9C1CCD57B8D}" srcId="{0D20923D-F7AA-49D4-83C6-993D59844142}" destId="{E8564A57-06BF-4675-81AF-AC4AAEE40591}" srcOrd="1" destOrd="0" parTransId="{12577B4F-409E-4C59-96FF-92C191127F3D}" sibTransId="{E1D2858E-ADFB-4E93-8A40-D3477569A230}"/>
    <dgm:cxn modelId="{7614F16A-FCC9-40F4-9411-81555BD4A812}" srcId="{94F8D245-C841-4611-94D7-970C552DBD26}" destId="{02C151F6-C211-4CC0-8A6B-DBCAEB67EEFB}" srcOrd="0" destOrd="0" parTransId="{0928DC66-D6BB-4BF2-8976-97F16F1F11F0}" sibTransId="{CD82CAE4-77A7-4AC5-A08C-F2E3A298D7BF}"/>
    <dgm:cxn modelId="{5476596C-BD31-4ABC-B357-FD58BDF6E8D8}" srcId="{94F8D245-C841-4611-94D7-970C552DBD26}" destId="{B50EE2C5-5D5D-4E7F-ACE6-559DE8AC9DF0}" srcOrd="2" destOrd="0" parTransId="{BD69516B-CB89-498B-85CF-B356D401FB48}" sibTransId="{728261D3-E408-4477-AE2B-7630DC9838AF}"/>
    <dgm:cxn modelId="{D3A15B6E-3279-4E35-9D91-E832D6140297}" type="presOf" srcId="{3F572002-C72B-418C-A355-35327F13D86F}" destId="{2B263D2D-2E14-4734-B1D6-1878408539C0}" srcOrd="0" destOrd="0" presId="urn:microsoft.com/office/officeart/2005/8/layout/hierarchy1"/>
    <dgm:cxn modelId="{FA58C676-8F81-48FD-8972-D796224D0377}" type="presOf" srcId="{873020F5-17F1-4002-8BC3-6E2B274337CF}" destId="{3213EAFC-32C8-4070-95AD-B1F59E8FA590}" srcOrd="0" destOrd="0" presId="urn:microsoft.com/office/officeart/2005/8/layout/hierarchy1"/>
    <dgm:cxn modelId="{EDAA0187-64E1-48E0-9E29-966D0029EA8E}" srcId="{2BB01297-8F87-4817-ADC0-3CC7DF695998}" destId="{F13304AE-0185-486C-BF9C-DC6530D18E44}" srcOrd="2" destOrd="0" parTransId="{4EA6D7A2-18E6-4A91-A63E-426C9F99B4D9}" sibTransId="{2244AA2E-FD52-40CE-A153-B2C943464274}"/>
    <dgm:cxn modelId="{0448A396-0415-4CB2-BDF8-E33F74A406E6}" srcId="{94F8D245-C841-4611-94D7-970C552DBD26}" destId="{AABD91D1-4D27-4E29-81B6-A6B366AA9C37}" srcOrd="3" destOrd="0" parTransId="{C58BFF05-05D4-4679-B2E4-00AA5A56B751}" sibTransId="{7E1B5013-5D50-4D3D-A6A5-FFAFE1D63485}"/>
    <dgm:cxn modelId="{3DDE2C9E-4702-4468-B5BE-09EBA78B7B26}" type="presOf" srcId="{4EA6D7A2-18E6-4A91-A63E-426C9F99B4D9}" destId="{916C51B4-FD17-4575-8131-7CCDC9A02940}" srcOrd="0" destOrd="0" presId="urn:microsoft.com/office/officeart/2005/8/layout/hierarchy1"/>
    <dgm:cxn modelId="{29AA659F-A162-4D0E-8B34-E914EFF984BB}" type="presOf" srcId="{B50EE2C5-5D5D-4E7F-ACE6-559DE8AC9DF0}" destId="{43843021-9293-4355-B39D-926D2230F371}" srcOrd="0" destOrd="0" presId="urn:microsoft.com/office/officeart/2005/8/layout/hierarchy1"/>
    <dgm:cxn modelId="{71B530AB-DB85-4B7A-9D3F-679539EF1E44}" srcId="{0D20923D-F7AA-49D4-83C6-993D59844142}" destId="{2BB01297-8F87-4817-ADC0-3CC7DF695998}" srcOrd="0" destOrd="0" parTransId="{22FC9D41-EADB-4F8A-A8F9-849DD5F419CA}" sibTransId="{1FC1F04F-4858-48B8-92A6-D147A3E12DC2}"/>
    <dgm:cxn modelId="{BB9486B2-52AE-4EEE-850D-ECF66AE6C422}" type="presOf" srcId="{0205FB52-F75E-4B80-B7DE-2266D4E6FA9D}" destId="{A002D0DF-F32E-4435-9C1B-220A3DACAC6C}" srcOrd="0" destOrd="0" presId="urn:microsoft.com/office/officeart/2005/8/layout/hierarchy1"/>
    <dgm:cxn modelId="{6AFC15B4-ACB0-4CC0-829E-1564411DE11E}" type="presOf" srcId="{0928DC66-D6BB-4BF2-8976-97F16F1F11F0}" destId="{1FA4C4E3-CFBC-4DDB-9066-388B0F0A5546}" srcOrd="0" destOrd="0" presId="urn:microsoft.com/office/officeart/2005/8/layout/hierarchy1"/>
    <dgm:cxn modelId="{9484AEBA-2908-4AA2-A458-522BD1C49331}" type="presOf" srcId="{034E7384-0379-4184-BD31-DD982B71EC29}" destId="{3ACBB2A0-449D-40B7-9B37-6EE8E1099277}" srcOrd="0" destOrd="0" presId="urn:microsoft.com/office/officeart/2005/8/layout/hierarchy1"/>
    <dgm:cxn modelId="{0E28BFC8-3D3A-4D0F-9420-A1CA061A571A}" type="presOf" srcId="{12577B4F-409E-4C59-96FF-92C191127F3D}" destId="{38F08092-FA81-4553-B2C7-64BC61E3D6E9}" srcOrd="0" destOrd="0" presId="urn:microsoft.com/office/officeart/2005/8/layout/hierarchy1"/>
    <dgm:cxn modelId="{244344CC-7270-4FE0-ABE0-5CBA773A0F57}" type="presOf" srcId="{AABD91D1-4D27-4E29-81B6-A6B366AA9C37}" destId="{8FEBDD57-DFCB-432E-B4D0-80C556227DE9}" srcOrd="0" destOrd="0" presId="urn:microsoft.com/office/officeart/2005/8/layout/hierarchy1"/>
    <dgm:cxn modelId="{9F82B9CE-37F8-49E5-B1DB-C2968B8217C1}" type="presOf" srcId="{02C151F6-C211-4CC0-8A6B-DBCAEB67EEFB}" destId="{F731B517-7D29-42AF-A67E-569BE779C6AF}" srcOrd="0" destOrd="0" presId="urn:microsoft.com/office/officeart/2005/8/layout/hierarchy1"/>
    <dgm:cxn modelId="{57549FD0-1508-465B-B7DC-44062285C894}" srcId="{94F8D245-C841-4611-94D7-970C552DBD26}" destId="{1F062BE0-1CBD-444E-B3CE-B69EA40AFA2F}" srcOrd="1" destOrd="0" parTransId="{873020F5-17F1-4002-8BC3-6E2B274337CF}" sibTransId="{D5DA4F2F-4F35-4637-9884-EDAFD83ADFF3}"/>
    <dgm:cxn modelId="{14C5BFD0-A952-4AFE-AF7F-C85737F5A69C}" type="presOf" srcId="{702D799D-01C8-4694-ACF4-55EE123DCCB4}" destId="{32199934-394C-47D6-9C85-958E6E6E4EF2}" srcOrd="0" destOrd="0" presId="urn:microsoft.com/office/officeart/2005/8/layout/hierarchy1"/>
    <dgm:cxn modelId="{ADCC7CDC-2C77-4C50-B4EB-6BAD5BDBA686}" srcId="{2BB01297-8F87-4817-ADC0-3CC7DF695998}" destId="{B850EA26-A7C1-49C1-9879-45664621E6FA}" srcOrd="1" destOrd="0" parTransId="{9C4B8C73-5286-4EFC-B273-9B07BCC711CB}" sibTransId="{6637BB66-AC09-4B75-8A62-DB9C12B8245A}"/>
    <dgm:cxn modelId="{6F78F3F7-2EC1-4695-B1C0-641C22DDE90F}" type="presOf" srcId="{F13304AE-0185-486C-BF9C-DC6530D18E44}" destId="{7D6242C2-E96A-42BC-A92B-23781A3E0ED0}" srcOrd="0" destOrd="0" presId="urn:microsoft.com/office/officeart/2005/8/layout/hierarchy1"/>
    <dgm:cxn modelId="{778517FE-9333-4879-9BBB-057D84FFD6C7}" type="presOf" srcId="{BD69516B-CB89-498B-85CF-B356D401FB48}" destId="{D4601E87-DF50-470D-A33A-A72C4768D3B6}" srcOrd="0" destOrd="0" presId="urn:microsoft.com/office/officeart/2005/8/layout/hierarchy1"/>
    <dgm:cxn modelId="{D5F0C4FF-5AA3-4E68-95E9-3BCF67A685A0}" type="presOf" srcId="{E8564A57-06BF-4675-81AF-AC4AAEE40591}" destId="{15217331-2207-4409-B644-245F18C3CEEA}" srcOrd="0" destOrd="0" presId="urn:microsoft.com/office/officeart/2005/8/layout/hierarchy1"/>
    <dgm:cxn modelId="{8360ECE2-9BB6-4326-A580-3875F440F098}" type="presParOf" srcId="{3ACBB2A0-449D-40B7-9B37-6EE8E1099277}" destId="{CF4A841F-EDBE-4C8C-AC2A-8BAA0CD3F82D}" srcOrd="0" destOrd="0" presId="urn:microsoft.com/office/officeart/2005/8/layout/hierarchy1"/>
    <dgm:cxn modelId="{911F734A-A072-43F2-8661-A0570A62F0F4}" type="presParOf" srcId="{CF4A841F-EDBE-4C8C-AC2A-8BAA0CD3F82D}" destId="{C3F7CF61-AF52-4F38-B92C-501E93D7A3C1}" srcOrd="0" destOrd="0" presId="urn:microsoft.com/office/officeart/2005/8/layout/hierarchy1"/>
    <dgm:cxn modelId="{0C685F8E-86CE-4E48-8BE5-47BF779CC25E}" type="presParOf" srcId="{C3F7CF61-AF52-4F38-B92C-501E93D7A3C1}" destId="{94EC04BA-37C8-432C-A8B8-593D110CFA3D}" srcOrd="0" destOrd="0" presId="urn:microsoft.com/office/officeart/2005/8/layout/hierarchy1"/>
    <dgm:cxn modelId="{DEB7ADFF-C508-464F-9B37-D85B488829D7}" type="presParOf" srcId="{C3F7CF61-AF52-4F38-B92C-501E93D7A3C1}" destId="{198F7FDB-B9D0-4CA8-9AC2-B499A53847D5}" srcOrd="1" destOrd="0" presId="urn:microsoft.com/office/officeart/2005/8/layout/hierarchy1"/>
    <dgm:cxn modelId="{6E6282A5-4661-4A15-86A7-8397D3C5DFC2}" type="presParOf" srcId="{CF4A841F-EDBE-4C8C-AC2A-8BAA0CD3F82D}" destId="{05359357-545E-4D15-8893-C4551C745489}" srcOrd="1" destOrd="0" presId="urn:microsoft.com/office/officeart/2005/8/layout/hierarchy1"/>
    <dgm:cxn modelId="{5E39A5A6-B9C5-42B6-921C-780F810D80CF}" type="presParOf" srcId="{05359357-545E-4D15-8893-C4551C745489}" destId="{1FA4C4E3-CFBC-4DDB-9066-388B0F0A5546}" srcOrd="0" destOrd="0" presId="urn:microsoft.com/office/officeart/2005/8/layout/hierarchy1"/>
    <dgm:cxn modelId="{72F6D3EF-7729-46A2-8E84-D54881A48854}" type="presParOf" srcId="{05359357-545E-4D15-8893-C4551C745489}" destId="{1D7B012F-8F50-41B0-A44A-1AB663E7662E}" srcOrd="1" destOrd="0" presId="urn:microsoft.com/office/officeart/2005/8/layout/hierarchy1"/>
    <dgm:cxn modelId="{68BD15B0-B7CC-405A-971A-BAE55F60B0F7}" type="presParOf" srcId="{1D7B012F-8F50-41B0-A44A-1AB663E7662E}" destId="{9454403F-C370-41B8-A62F-828A1B026D10}" srcOrd="0" destOrd="0" presId="urn:microsoft.com/office/officeart/2005/8/layout/hierarchy1"/>
    <dgm:cxn modelId="{7DC360AD-0AB8-4F05-91CC-FC061BB62D7B}" type="presParOf" srcId="{9454403F-C370-41B8-A62F-828A1B026D10}" destId="{0BB101D2-9A72-4821-970B-7C1B95D42B9A}" srcOrd="0" destOrd="0" presId="urn:microsoft.com/office/officeart/2005/8/layout/hierarchy1"/>
    <dgm:cxn modelId="{715A44F2-0461-4006-9E1F-985F93C47221}" type="presParOf" srcId="{9454403F-C370-41B8-A62F-828A1B026D10}" destId="{F731B517-7D29-42AF-A67E-569BE779C6AF}" srcOrd="1" destOrd="0" presId="urn:microsoft.com/office/officeart/2005/8/layout/hierarchy1"/>
    <dgm:cxn modelId="{A4CEF252-3BB2-4529-AA8C-9CF61472F1C9}" type="presParOf" srcId="{1D7B012F-8F50-41B0-A44A-1AB663E7662E}" destId="{D25D7BD9-6AC5-4B0E-8A85-93E29BD300D8}" srcOrd="1" destOrd="0" presId="urn:microsoft.com/office/officeart/2005/8/layout/hierarchy1"/>
    <dgm:cxn modelId="{D9E687FA-37BF-47C1-8AEA-6B8D0F4A008B}" type="presParOf" srcId="{D25D7BD9-6AC5-4B0E-8A85-93E29BD300D8}" destId="{32199934-394C-47D6-9C85-958E6E6E4EF2}" srcOrd="0" destOrd="0" presId="urn:microsoft.com/office/officeart/2005/8/layout/hierarchy1"/>
    <dgm:cxn modelId="{11F2B87B-204D-46C2-B850-315CF1788E99}" type="presParOf" srcId="{D25D7BD9-6AC5-4B0E-8A85-93E29BD300D8}" destId="{034686E4-5AC9-4353-AA17-5E237BA8AD0E}" srcOrd="1" destOrd="0" presId="urn:microsoft.com/office/officeart/2005/8/layout/hierarchy1"/>
    <dgm:cxn modelId="{7EB52C19-E2A6-4A80-ACF5-62420BD1E274}" type="presParOf" srcId="{034686E4-5AC9-4353-AA17-5E237BA8AD0E}" destId="{A97B1FD0-E8F1-486D-867C-4AC93D6BC11A}" srcOrd="0" destOrd="0" presId="urn:microsoft.com/office/officeart/2005/8/layout/hierarchy1"/>
    <dgm:cxn modelId="{D1C1CDAD-6B1A-43AA-8D0B-433B3550015A}" type="presParOf" srcId="{A97B1FD0-E8F1-486D-867C-4AC93D6BC11A}" destId="{13DF8607-266F-426B-BC2E-5BD98FFEBFEE}" srcOrd="0" destOrd="0" presId="urn:microsoft.com/office/officeart/2005/8/layout/hierarchy1"/>
    <dgm:cxn modelId="{5422450C-8928-478E-A8C8-BB195FC6F475}" type="presParOf" srcId="{A97B1FD0-E8F1-486D-867C-4AC93D6BC11A}" destId="{8CF1E1B0-B1E3-4D21-ACFC-F91A813643F2}" srcOrd="1" destOrd="0" presId="urn:microsoft.com/office/officeart/2005/8/layout/hierarchy1"/>
    <dgm:cxn modelId="{A0092BCE-425E-48B3-8904-99AB9296593C}" type="presParOf" srcId="{034686E4-5AC9-4353-AA17-5E237BA8AD0E}" destId="{31BEA964-DE25-4191-9837-637DE2F8CFDB}" srcOrd="1" destOrd="0" presId="urn:microsoft.com/office/officeart/2005/8/layout/hierarchy1"/>
    <dgm:cxn modelId="{E022E122-DC49-4792-BCCD-1F16DA2156F9}" type="presParOf" srcId="{31BEA964-DE25-4191-9837-637DE2F8CFDB}" destId="{7F19B9F8-08E1-4373-959C-27C6CEA07293}" srcOrd="0" destOrd="0" presId="urn:microsoft.com/office/officeart/2005/8/layout/hierarchy1"/>
    <dgm:cxn modelId="{E5C30318-5995-45A1-A5B6-1B4A69567F38}" type="presParOf" srcId="{31BEA964-DE25-4191-9837-637DE2F8CFDB}" destId="{25929234-08DF-4649-A481-0C25F474008B}" srcOrd="1" destOrd="0" presId="urn:microsoft.com/office/officeart/2005/8/layout/hierarchy1"/>
    <dgm:cxn modelId="{F03083B9-6E86-4547-A9C5-DBAB5EAFEA05}" type="presParOf" srcId="{25929234-08DF-4649-A481-0C25F474008B}" destId="{2C6E5BF0-7D9B-47B0-A80B-2DC5D750AC49}" srcOrd="0" destOrd="0" presId="urn:microsoft.com/office/officeart/2005/8/layout/hierarchy1"/>
    <dgm:cxn modelId="{931C2555-C0E8-47B1-8616-33A4686D7841}" type="presParOf" srcId="{2C6E5BF0-7D9B-47B0-A80B-2DC5D750AC49}" destId="{75EAE436-07A6-4B8E-B2E4-0A9429F7B50A}" srcOrd="0" destOrd="0" presId="urn:microsoft.com/office/officeart/2005/8/layout/hierarchy1"/>
    <dgm:cxn modelId="{C1F9F9C6-20BE-4698-AFF2-EDBBB34A1F65}" type="presParOf" srcId="{2C6E5BF0-7D9B-47B0-A80B-2DC5D750AC49}" destId="{3487C9AB-50F4-43DE-9F28-DC73F00C1B33}" srcOrd="1" destOrd="0" presId="urn:microsoft.com/office/officeart/2005/8/layout/hierarchy1"/>
    <dgm:cxn modelId="{387EE06E-C71D-47CB-B835-E7D01F107E99}" type="presParOf" srcId="{25929234-08DF-4649-A481-0C25F474008B}" destId="{05663D84-18DF-4CD6-BCE0-6D19B38F079F}" srcOrd="1" destOrd="0" presId="urn:microsoft.com/office/officeart/2005/8/layout/hierarchy1"/>
    <dgm:cxn modelId="{330B7802-EDE0-408D-B07C-12DA26060FED}" type="presParOf" srcId="{05663D84-18DF-4CD6-BCE0-6D19B38F079F}" destId="{A7B35732-572C-4D86-A4BC-8D17D2A16AE9}" srcOrd="0" destOrd="0" presId="urn:microsoft.com/office/officeart/2005/8/layout/hierarchy1"/>
    <dgm:cxn modelId="{C63AAEF5-946B-4A10-A95B-58E8C0DAC9BF}" type="presParOf" srcId="{05663D84-18DF-4CD6-BCE0-6D19B38F079F}" destId="{A32B7199-2DD0-4E71-8671-D6E6E5D03945}" srcOrd="1" destOrd="0" presId="urn:microsoft.com/office/officeart/2005/8/layout/hierarchy1"/>
    <dgm:cxn modelId="{00274875-410F-4B70-A59B-5293B6993545}" type="presParOf" srcId="{A32B7199-2DD0-4E71-8671-D6E6E5D03945}" destId="{F0B69241-60B9-45E4-9BBB-5BB8B3CF6F61}" srcOrd="0" destOrd="0" presId="urn:microsoft.com/office/officeart/2005/8/layout/hierarchy1"/>
    <dgm:cxn modelId="{88C2436E-F9DF-4A70-BFA6-CA715A1511DA}" type="presParOf" srcId="{F0B69241-60B9-45E4-9BBB-5BB8B3CF6F61}" destId="{10CB8764-91E3-4039-8D67-ECB76AEEFC55}" srcOrd="0" destOrd="0" presId="urn:microsoft.com/office/officeart/2005/8/layout/hierarchy1"/>
    <dgm:cxn modelId="{06BA056D-55EE-4EBA-A575-92A8C2DBF228}" type="presParOf" srcId="{F0B69241-60B9-45E4-9BBB-5BB8B3CF6F61}" destId="{031D9CA9-B41C-4D9A-BD69-1867269C8977}" srcOrd="1" destOrd="0" presId="urn:microsoft.com/office/officeart/2005/8/layout/hierarchy1"/>
    <dgm:cxn modelId="{C8A9C8AA-B1E6-4989-B791-418993EF99B8}" type="presParOf" srcId="{A32B7199-2DD0-4E71-8671-D6E6E5D03945}" destId="{8ED92981-5030-412B-861F-90A153C28EE1}" srcOrd="1" destOrd="0" presId="urn:microsoft.com/office/officeart/2005/8/layout/hierarchy1"/>
    <dgm:cxn modelId="{4C3B4E8E-6C91-4356-A58B-A94B7D367A3B}" type="presParOf" srcId="{05663D84-18DF-4CD6-BCE0-6D19B38F079F}" destId="{31716933-B9A3-40C3-8834-F6136AD7CD25}" srcOrd="2" destOrd="0" presId="urn:microsoft.com/office/officeart/2005/8/layout/hierarchy1"/>
    <dgm:cxn modelId="{0FE2728E-6508-4415-95CC-D65D402BA4D6}" type="presParOf" srcId="{05663D84-18DF-4CD6-BCE0-6D19B38F079F}" destId="{9D97FCBA-3533-4BEB-A98C-E6F0C08630D6}" srcOrd="3" destOrd="0" presId="urn:microsoft.com/office/officeart/2005/8/layout/hierarchy1"/>
    <dgm:cxn modelId="{ABE7968A-EE28-4E13-B031-D9EA4E3C4460}" type="presParOf" srcId="{9D97FCBA-3533-4BEB-A98C-E6F0C08630D6}" destId="{B23381F1-0CB9-4E05-B07D-02932EB7F03F}" srcOrd="0" destOrd="0" presId="urn:microsoft.com/office/officeart/2005/8/layout/hierarchy1"/>
    <dgm:cxn modelId="{DB456939-5167-40EF-BD44-56F9A436809D}" type="presParOf" srcId="{B23381F1-0CB9-4E05-B07D-02932EB7F03F}" destId="{560D982E-4931-466E-B921-9BEFD73DCE4F}" srcOrd="0" destOrd="0" presId="urn:microsoft.com/office/officeart/2005/8/layout/hierarchy1"/>
    <dgm:cxn modelId="{013F287E-78CC-4C35-A1B7-A46A6F44223C}" type="presParOf" srcId="{B23381F1-0CB9-4E05-B07D-02932EB7F03F}" destId="{5B86D601-3C04-47FB-9439-AC967F610EC2}" srcOrd="1" destOrd="0" presId="urn:microsoft.com/office/officeart/2005/8/layout/hierarchy1"/>
    <dgm:cxn modelId="{5C142B87-1D89-4F7D-90A1-DAC71054E606}" type="presParOf" srcId="{9D97FCBA-3533-4BEB-A98C-E6F0C08630D6}" destId="{C4A713B0-0C8A-4FA2-9F69-8DD84B3446D2}" srcOrd="1" destOrd="0" presId="urn:microsoft.com/office/officeart/2005/8/layout/hierarchy1"/>
    <dgm:cxn modelId="{A1E16479-B271-45A1-BD79-589B02A83121}" type="presParOf" srcId="{05663D84-18DF-4CD6-BCE0-6D19B38F079F}" destId="{916C51B4-FD17-4575-8131-7CCDC9A02940}" srcOrd="4" destOrd="0" presId="urn:microsoft.com/office/officeart/2005/8/layout/hierarchy1"/>
    <dgm:cxn modelId="{2B501EF0-8C40-49AF-A7F9-453C91D42A3A}" type="presParOf" srcId="{05663D84-18DF-4CD6-BCE0-6D19B38F079F}" destId="{B997FBC4-AB1F-4B8C-9BE1-AAC224BA1187}" srcOrd="5" destOrd="0" presId="urn:microsoft.com/office/officeart/2005/8/layout/hierarchy1"/>
    <dgm:cxn modelId="{B4ABC49D-9579-4775-9034-F0E6A51BF82B}" type="presParOf" srcId="{B997FBC4-AB1F-4B8C-9BE1-AAC224BA1187}" destId="{90BCBA0E-4328-448F-8256-AAF10DB33C6E}" srcOrd="0" destOrd="0" presId="urn:microsoft.com/office/officeart/2005/8/layout/hierarchy1"/>
    <dgm:cxn modelId="{7880D415-61DA-4D6E-B77A-243DD13C96BF}" type="presParOf" srcId="{90BCBA0E-4328-448F-8256-AAF10DB33C6E}" destId="{D473A119-090A-4823-9D64-26F7E4BC2B19}" srcOrd="0" destOrd="0" presId="urn:microsoft.com/office/officeart/2005/8/layout/hierarchy1"/>
    <dgm:cxn modelId="{12559BEE-8FCA-495B-81A7-9077971CE641}" type="presParOf" srcId="{90BCBA0E-4328-448F-8256-AAF10DB33C6E}" destId="{7D6242C2-E96A-42BC-A92B-23781A3E0ED0}" srcOrd="1" destOrd="0" presId="urn:microsoft.com/office/officeart/2005/8/layout/hierarchy1"/>
    <dgm:cxn modelId="{C6FCEBD2-65C0-4393-90ED-49BE4EFEA05A}" type="presParOf" srcId="{B997FBC4-AB1F-4B8C-9BE1-AAC224BA1187}" destId="{EB6A32CA-2BB3-4866-9F66-1F71162ACD10}" srcOrd="1" destOrd="0" presId="urn:microsoft.com/office/officeart/2005/8/layout/hierarchy1"/>
    <dgm:cxn modelId="{91AEE63A-DCEC-49B5-8667-C25F90542039}" type="presParOf" srcId="{05663D84-18DF-4CD6-BCE0-6D19B38F079F}" destId="{A002D0DF-F32E-4435-9C1B-220A3DACAC6C}" srcOrd="6" destOrd="0" presId="urn:microsoft.com/office/officeart/2005/8/layout/hierarchy1"/>
    <dgm:cxn modelId="{0D4FFCB6-1585-40AC-B530-05B2C2625125}" type="presParOf" srcId="{05663D84-18DF-4CD6-BCE0-6D19B38F079F}" destId="{21CAD785-86B9-4FA8-AAE4-DAF75EEB0DFE}" srcOrd="7" destOrd="0" presId="urn:microsoft.com/office/officeart/2005/8/layout/hierarchy1"/>
    <dgm:cxn modelId="{0861523D-CFF5-4B6B-9839-E232AB5F1C23}" type="presParOf" srcId="{21CAD785-86B9-4FA8-AAE4-DAF75EEB0DFE}" destId="{07F6BCFE-D914-4EEE-8E2E-E9BBCC7C22EB}" srcOrd="0" destOrd="0" presId="urn:microsoft.com/office/officeart/2005/8/layout/hierarchy1"/>
    <dgm:cxn modelId="{2CA16EA3-7644-4A9B-B044-116613056108}" type="presParOf" srcId="{07F6BCFE-D914-4EEE-8E2E-E9BBCC7C22EB}" destId="{10F93A83-C6D3-45D5-AF21-945E5BE4B94E}" srcOrd="0" destOrd="0" presId="urn:microsoft.com/office/officeart/2005/8/layout/hierarchy1"/>
    <dgm:cxn modelId="{0B82A05C-2825-4CE8-9A8B-DADB7A1C3474}" type="presParOf" srcId="{07F6BCFE-D914-4EEE-8E2E-E9BBCC7C22EB}" destId="{2B263D2D-2E14-4734-B1D6-1878408539C0}" srcOrd="1" destOrd="0" presId="urn:microsoft.com/office/officeart/2005/8/layout/hierarchy1"/>
    <dgm:cxn modelId="{D40FFFB9-5E1E-47A6-B334-4B12502FDD0D}" type="presParOf" srcId="{21CAD785-86B9-4FA8-AAE4-DAF75EEB0DFE}" destId="{FF1F8D99-EF66-45D0-9D77-D6247B0F7021}" srcOrd="1" destOrd="0" presId="urn:microsoft.com/office/officeart/2005/8/layout/hierarchy1"/>
    <dgm:cxn modelId="{AFB07DDD-6269-4DE2-869F-1210571EACB2}" type="presParOf" srcId="{31BEA964-DE25-4191-9837-637DE2F8CFDB}" destId="{38F08092-FA81-4553-B2C7-64BC61E3D6E9}" srcOrd="2" destOrd="0" presId="urn:microsoft.com/office/officeart/2005/8/layout/hierarchy1"/>
    <dgm:cxn modelId="{A6AFD026-E6C1-4C65-AF22-5FB07D5A07EF}" type="presParOf" srcId="{31BEA964-DE25-4191-9837-637DE2F8CFDB}" destId="{EED7C9CF-3E63-416C-AFA2-36573A54EFBE}" srcOrd="3" destOrd="0" presId="urn:microsoft.com/office/officeart/2005/8/layout/hierarchy1"/>
    <dgm:cxn modelId="{D0905A46-E58D-4CCD-B4F0-6C7C32D5CA41}" type="presParOf" srcId="{EED7C9CF-3E63-416C-AFA2-36573A54EFBE}" destId="{283BE3EF-3C89-4D31-802D-995E9B122155}" srcOrd="0" destOrd="0" presId="urn:microsoft.com/office/officeart/2005/8/layout/hierarchy1"/>
    <dgm:cxn modelId="{9EBCF97F-22C9-4741-879D-096EB0655ECF}" type="presParOf" srcId="{283BE3EF-3C89-4D31-802D-995E9B122155}" destId="{D5B2ED71-4244-4399-9153-EFA0DB7A0D94}" srcOrd="0" destOrd="0" presId="urn:microsoft.com/office/officeart/2005/8/layout/hierarchy1"/>
    <dgm:cxn modelId="{79AD9F5C-7B09-4CBA-A596-F306EF0EB43A}" type="presParOf" srcId="{283BE3EF-3C89-4D31-802D-995E9B122155}" destId="{15217331-2207-4409-B644-245F18C3CEEA}" srcOrd="1" destOrd="0" presId="urn:microsoft.com/office/officeart/2005/8/layout/hierarchy1"/>
    <dgm:cxn modelId="{29AA1ACE-FF90-40C5-9438-1FC0A08C939A}" type="presParOf" srcId="{EED7C9CF-3E63-416C-AFA2-36573A54EFBE}" destId="{92E903B2-3344-46AE-839E-54705E8F143D}" srcOrd="1" destOrd="0" presId="urn:microsoft.com/office/officeart/2005/8/layout/hierarchy1"/>
    <dgm:cxn modelId="{F0020172-34B6-4242-BF1E-B50C4A7B3646}" type="presParOf" srcId="{05359357-545E-4D15-8893-C4551C745489}" destId="{3213EAFC-32C8-4070-95AD-B1F59E8FA590}" srcOrd="2" destOrd="0" presId="urn:microsoft.com/office/officeart/2005/8/layout/hierarchy1"/>
    <dgm:cxn modelId="{9FB09414-1342-4DE4-9C71-B0A002829AA1}" type="presParOf" srcId="{05359357-545E-4D15-8893-C4551C745489}" destId="{62C317D2-C443-4578-AC88-15B6CE50324E}" srcOrd="3" destOrd="0" presId="urn:microsoft.com/office/officeart/2005/8/layout/hierarchy1"/>
    <dgm:cxn modelId="{AA76789F-4246-451C-BA62-D5B8642E4E72}" type="presParOf" srcId="{62C317D2-C443-4578-AC88-15B6CE50324E}" destId="{70999A26-058A-443F-BD16-3BCEC8B07DD6}" srcOrd="0" destOrd="0" presId="urn:microsoft.com/office/officeart/2005/8/layout/hierarchy1"/>
    <dgm:cxn modelId="{31CE4491-384E-4B28-94C7-F952BB6CC473}" type="presParOf" srcId="{70999A26-058A-443F-BD16-3BCEC8B07DD6}" destId="{D7728775-499B-4FB2-B922-25C86E851BEF}" srcOrd="0" destOrd="0" presId="urn:microsoft.com/office/officeart/2005/8/layout/hierarchy1"/>
    <dgm:cxn modelId="{DC99162D-CD1D-410E-8A51-6C4E30849271}" type="presParOf" srcId="{70999A26-058A-443F-BD16-3BCEC8B07DD6}" destId="{8A35DA60-DF68-4E84-B0B9-04EBD849FD23}" srcOrd="1" destOrd="0" presId="urn:microsoft.com/office/officeart/2005/8/layout/hierarchy1"/>
    <dgm:cxn modelId="{ED189EBC-3D1F-4CD0-AD0B-296EDAAE86EA}" type="presParOf" srcId="{62C317D2-C443-4578-AC88-15B6CE50324E}" destId="{E43EC073-BEA4-43D4-951C-F8A6133926C6}" srcOrd="1" destOrd="0" presId="urn:microsoft.com/office/officeart/2005/8/layout/hierarchy1"/>
    <dgm:cxn modelId="{BE7631C9-25CB-46F7-A62B-A37133B2A5FB}" type="presParOf" srcId="{05359357-545E-4D15-8893-C4551C745489}" destId="{D4601E87-DF50-470D-A33A-A72C4768D3B6}" srcOrd="4" destOrd="0" presId="urn:microsoft.com/office/officeart/2005/8/layout/hierarchy1"/>
    <dgm:cxn modelId="{0B524A05-BD1D-4ECA-B64F-EE9525EA3404}" type="presParOf" srcId="{05359357-545E-4D15-8893-C4551C745489}" destId="{BF3E7A47-846D-480D-9215-2FD3963C9B5E}" srcOrd="5" destOrd="0" presId="urn:microsoft.com/office/officeart/2005/8/layout/hierarchy1"/>
    <dgm:cxn modelId="{0F9D6C59-2AE3-4B6E-A813-E2D3066DEB15}" type="presParOf" srcId="{BF3E7A47-846D-480D-9215-2FD3963C9B5E}" destId="{405A1492-AC28-4DFD-8FEB-11380F198461}" srcOrd="0" destOrd="0" presId="urn:microsoft.com/office/officeart/2005/8/layout/hierarchy1"/>
    <dgm:cxn modelId="{7275C2D0-9721-43A3-A532-E3D009DD2759}" type="presParOf" srcId="{405A1492-AC28-4DFD-8FEB-11380F198461}" destId="{F932B48F-BC75-463E-BECB-0E14BBBEE749}" srcOrd="0" destOrd="0" presId="urn:microsoft.com/office/officeart/2005/8/layout/hierarchy1"/>
    <dgm:cxn modelId="{80E1D7C5-856E-4F1B-A1C5-65BD49E48991}" type="presParOf" srcId="{405A1492-AC28-4DFD-8FEB-11380F198461}" destId="{43843021-9293-4355-B39D-926D2230F371}" srcOrd="1" destOrd="0" presId="urn:microsoft.com/office/officeart/2005/8/layout/hierarchy1"/>
    <dgm:cxn modelId="{CD62967A-8E47-427A-B7E7-CF49BEE6301E}" type="presParOf" srcId="{BF3E7A47-846D-480D-9215-2FD3963C9B5E}" destId="{6E268537-8E12-4B6D-90A9-3A2BC4667EED}" srcOrd="1" destOrd="0" presId="urn:microsoft.com/office/officeart/2005/8/layout/hierarchy1"/>
    <dgm:cxn modelId="{446A8328-CACA-4856-85EE-5F36A4F7035D}" type="presParOf" srcId="{05359357-545E-4D15-8893-C4551C745489}" destId="{44BAD018-EE83-4D82-B284-E032B2AD249A}" srcOrd="6" destOrd="0" presId="urn:microsoft.com/office/officeart/2005/8/layout/hierarchy1"/>
    <dgm:cxn modelId="{7CAF56EB-0DD3-4483-AC1C-6AD8559CEA64}" type="presParOf" srcId="{05359357-545E-4D15-8893-C4551C745489}" destId="{60ED23CA-B43E-4C15-97A9-D46C67F2BECF}" srcOrd="7" destOrd="0" presId="urn:microsoft.com/office/officeart/2005/8/layout/hierarchy1"/>
    <dgm:cxn modelId="{043D0CAD-6F6B-48D4-AA9C-8F7DCEE38ED6}" type="presParOf" srcId="{60ED23CA-B43E-4C15-97A9-D46C67F2BECF}" destId="{110F993A-EB53-41F8-A089-C56A175028D6}" srcOrd="0" destOrd="0" presId="urn:microsoft.com/office/officeart/2005/8/layout/hierarchy1"/>
    <dgm:cxn modelId="{543A9C62-03D5-45B4-AD3E-6763838253B9}" type="presParOf" srcId="{110F993A-EB53-41F8-A089-C56A175028D6}" destId="{EE46CDE1-9CD1-420E-9738-5B02ABA4E3F3}" srcOrd="0" destOrd="0" presId="urn:microsoft.com/office/officeart/2005/8/layout/hierarchy1"/>
    <dgm:cxn modelId="{E6D696CA-3EB6-4A57-BBF6-DDA221BDE628}" type="presParOf" srcId="{110F993A-EB53-41F8-A089-C56A175028D6}" destId="{8FEBDD57-DFCB-432E-B4D0-80C556227DE9}" srcOrd="1" destOrd="0" presId="urn:microsoft.com/office/officeart/2005/8/layout/hierarchy1"/>
    <dgm:cxn modelId="{D7FCAFED-D1D0-4B3E-8233-7D589CABB414}" type="presParOf" srcId="{60ED23CA-B43E-4C15-97A9-D46C67F2BECF}" destId="{7AD877CA-69EA-4356-BFBF-C11AB22F26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AD018-EE83-4D82-B284-E032B2AD249A}">
      <dsp:nvSpPr>
        <dsp:cNvPr id="0" name=""/>
        <dsp:cNvSpPr/>
      </dsp:nvSpPr>
      <dsp:spPr>
        <a:xfrm>
          <a:off x="6522207" y="858650"/>
          <a:ext cx="3155025" cy="39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54"/>
              </a:lnTo>
              <a:lnTo>
                <a:pt x="3155025" y="267254"/>
              </a:lnTo>
              <a:lnTo>
                <a:pt x="3155025" y="392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1E87-DF50-470D-A33A-A72C4768D3B6}">
      <dsp:nvSpPr>
        <dsp:cNvPr id="0" name=""/>
        <dsp:cNvSpPr/>
      </dsp:nvSpPr>
      <dsp:spPr>
        <a:xfrm>
          <a:off x="6522207" y="858650"/>
          <a:ext cx="1506924" cy="39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54"/>
              </a:lnTo>
              <a:lnTo>
                <a:pt x="1506924" y="267254"/>
              </a:lnTo>
              <a:lnTo>
                <a:pt x="1506924" y="392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3EAFC-32C8-4070-95AD-B1F59E8FA590}">
      <dsp:nvSpPr>
        <dsp:cNvPr id="0" name=""/>
        <dsp:cNvSpPr/>
      </dsp:nvSpPr>
      <dsp:spPr>
        <a:xfrm>
          <a:off x="6381030" y="858650"/>
          <a:ext cx="141177" cy="392173"/>
        </a:xfrm>
        <a:custGeom>
          <a:avLst/>
          <a:gdLst/>
          <a:ahLst/>
          <a:cxnLst/>
          <a:rect l="0" t="0" r="0" b="0"/>
          <a:pathLst>
            <a:path>
              <a:moveTo>
                <a:pt x="141177" y="0"/>
              </a:moveTo>
              <a:lnTo>
                <a:pt x="141177" y="267254"/>
              </a:lnTo>
              <a:lnTo>
                <a:pt x="0" y="267254"/>
              </a:lnTo>
              <a:lnTo>
                <a:pt x="0" y="392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08092-FA81-4553-B2C7-64BC61E3D6E9}">
      <dsp:nvSpPr>
        <dsp:cNvPr id="0" name=""/>
        <dsp:cNvSpPr/>
      </dsp:nvSpPr>
      <dsp:spPr>
        <a:xfrm>
          <a:off x="4050055" y="3355523"/>
          <a:ext cx="824050" cy="39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54"/>
              </a:lnTo>
              <a:lnTo>
                <a:pt x="824050" y="267254"/>
              </a:lnTo>
              <a:lnTo>
                <a:pt x="824050" y="39217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D0DF-F32E-4435-9C1B-220A3DACAC6C}">
      <dsp:nvSpPr>
        <dsp:cNvPr id="0" name=""/>
        <dsp:cNvSpPr/>
      </dsp:nvSpPr>
      <dsp:spPr>
        <a:xfrm>
          <a:off x="3226004" y="4603960"/>
          <a:ext cx="2472151" cy="394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41"/>
              </a:lnTo>
              <a:lnTo>
                <a:pt x="2472151" y="269641"/>
              </a:lnTo>
              <a:lnTo>
                <a:pt x="2472151" y="39456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C51B4-FD17-4575-8131-7CCDC9A02940}">
      <dsp:nvSpPr>
        <dsp:cNvPr id="0" name=""/>
        <dsp:cNvSpPr/>
      </dsp:nvSpPr>
      <dsp:spPr>
        <a:xfrm>
          <a:off x="3226004" y="4603960"/>
          <a:ext cx="824050" cy="394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41"/>
              </a:lnTo>
              <a:lnTo>
                <a:pt x="824050" y="269641"/>
              </a:lnTo>
              <a:lnTo>
                <a:pt x="824050" y="39456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16933-B9A3-40C3-8834-F6136AD7CD25}">
      <dsp:nvSpPr>
        <dsp:cNvPr id="0" name=""/>
        <dsp:cNvSpPr/>
      </dsp:nvSpPr>
      <dsp:spPr>
        <a:xfrm>
          <a:off x="2401954" y="4603960"/>
          <a:ext cx="824050" cy="394560"/>
        </a:xfrm>
        <a:custGeom>
          <a:avLst/>
          <a:gdLst/>
          <a:ahLst/>
          <a:cxnLst/>
          <a:rect l="0" t="0" r="0" b="0"/>
          <a:pathLst>
            <a:path>
              <a:moveTo>
                <a:pt x="824050" y="0"/>
              </a:moveTo>
              <a:lnTo>
                <a:pt x="824050" y="269641"/>
              </a:lnTo>
              <a:lnTo>
                <a:pt x="0" y="269641"/>
              </a:lnTo>
              <a:lnTo>
                <a:pt x="0" y="39456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35732-572C-4D86-A4BC-8D17D2A16AE9}">
      <dsp:nvSpPr>
        <dsp:cNvPr id="0" name=""/>
        <dsp:cNvSpPr/>
      </dsp:nvSpPr>
      <dsp:spPr>
        <a:xfrm>
          <a:off x="753853" y="4603960"/>
          <a:ext cx="2472151" cy="392173"/>
        </a:xfrm>
        <a:custGeom>
          <a:avLst/>
          <a:gdLst/>
          <a:ahLst/>
          <a:cxnLst/>
          <a:rect l="0" t="0" r="0" b="0"/>
          <a:pathLst>
            <a:path>
              <a:moveTo>
                <a:pt x="2472151" y="0"/>
              </a:moveTo>
              <a:lnTo>
                <a:pt x="2472151" y="267254"/>
              </a:lnTo>
              <a:lnTo>
                <a:pt x="0" y="267254"/>
              </a:lnTo>
              <a:lnTo>
                <a:pt x="0" y="3921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9B9F8-08E1-4373-959C-27C6CEA07293}">
      <dsp:nvSpPr>
        <dsp:cNvPr id="0" name=""/>
        <dsp:cNvSpPr/>
      </dsp:nvSpPr>
      <dsp:spPr>
        <a:xfrm>
          <a:off x="3226004" y="3355523"/>
          <a:ext cx="824050" cy="392173"/>
        </a:xfrm>
        <a:custGeom>
          <a:avLst/>
          <a:gdLst/>
          <a:ahLst/>
          <a:cxnLst/>
          <a:rect l="0" t="0" r="0" b="0"/>
          <a:pathLst>
            <a:path>
              <a:moveTo>
                <a:pt x="824050" y="0"/>
              </a:moveTo>
              <a:lnTo>
                <a:pt x="824050" y="267254"/>
              </a:lnTo>
              <a:lnTo>
                <a:pt x="0" y="267254"/>
              </a:lnTo>
              <a:lnTo>
                <a:pt x="0" y="39217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99934-394C-47D6-9C85-958E6E6E4EF2}">
      <dsp:nvSpPr>
        <dsp:cNvPr id="0" name=""/>
        <dsp:cNvSpPr/>
      </dsp:nvSpPr>
      <dsp:spPr>
        <a:xfrm>
          <a:off x="4004335" y="2107087"/>
          <a:ext cx="91440" cy="392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7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4C4E3-CFBC-4DDB-9066-388B0F0A5546}">
      <dsp:nvSpPr>
        <dsp:cNvPr id="0" name=""/>
        <dsp:cNvSpPr/>
      </dsp:nvSpPr>
      <dsp:spPr>
        <a:xfrm>
          <a:off x="4050055" y="858650"/>
          <a:ext cx="2472151" cy="392173"/>
        </a:xfrm>
        <a:custGeom>
          <a:avLst/>
          <a:gdLst/>
          <a:ahLst/>
          <a:cxnLst/>
          <a:rect l="0" t="0" r="0" b="0"/>
          <a:pathLst>
            <a:path>
              <a:moveTo>
                <a:pt x="2472151" y="0"/>
              </a:moveTo>
              <a:lnTo>
                <a:pt x="2472151" y="267254"/>
              </a:lnTo>
              <a:lnTo>
                <a:pt x="0" y="267254"/>
              </a:lnTo>
              <a:lnTo>
                <a:pt x="0" y="3921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C04BA-37C8-432C-A8B8-593D110CFA3D}">
      <dsp:nvSpPr>
        <dsp:cNvPr id="0" name=""/>
        <dsp:cNvSpPr/>
      </dsp:nvSpPr>
      <dsp:spPr>
        <a:xfrm>
          <a:off x="5847984" y="2386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F7FDB-B9D0-4CA8-9AC2-B499A53847D5}">
      <dsp:nvSpPr>
        <dsp:cNvPr id="0" name=""/>
        <dsp:cNvSpPr/>
      </dsp:nvSpPr>
      <dsp:spPr>
        <a:xfrm>
          <a:off x="5997811" y="144722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SNV </a:t>
          </a:r>
        </a:p>
      </dsp:txBody>
      <dsp:txXfrm>
        <a:off x="6022890" y="169801"/>
        <a:ext cx="1298288" cy="806105"/>
      </dsp:txXfrm>
    </dsp:sp>
    <dsp:sp modelId="{0BB101D2-9A72-4821-970B-7C1B95D42B9A}">
      <dsp:nvSpPr>
        <dsp:cNvPr id="0" name=""/>
        <dsp:cNvSpPr/>
      </dsp:nvSpPr>
      <dsp:spPr>
        <a:xfrm>
          <a:off x="2692958" y="1250823"/>
          <a:ext cx="2714193" cy="8562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1B517-7D29-42AF-A67E-569BE779C6AF}">
      <dsp:nvSpPr>
        <dsp:cNvPr id="0" name=""/>
        <dsp:cNvSpPr/>
      </dsp:nvSpPr>
      <dsp:spPr>
        <a:xfrm>
          <a:off x="2842786" y="1393159"/>
          <a:ext cx="2714193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Biotechnologie</a:t>
          </a:r>
          <a:r>
            <a:rPr lang="fr-FR" sz="2400" kern="1200" dirty="0"/>
            <a:t> </a:t>
          </a:r>
        </a:p>
      </dsp:txBody>
      <dsp:txXfrm>
        <a:off x="2867865" y="1418238"/>
        <a:ext cx="2664035" cy="806105"/>
      </dsp:txXfrm>
    </dsp:sp>
    <dsp:sp modelId="{13DF8607-266F-426B-BC2E-5BD98FFEBFEE}">
      <dsp:nvSpPr>
        <dsp:cNvPr id="0" name=""/>
        <dsp:cNvSpPr/>
      </dsp:nvSpPr>
      <dsp:spPr>
        <a:xfrm>
          <a:off x="3375832" y="2499260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1E1B0-B1E3-4D21-ACFC-F91A813643F2}">
      <dsp:nvSpPr>
        <dsp:cNvPr id="0" name=""/>
        <dsp:cNvSpPr/>
      </dsp:nvSpPr>
      <dsp:spPr>
        <a:xfrm>
          <a:off x="3525659" y="2641596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Microbienne</a:t>
          </a:r>
        </a:p>
      </dsp:txBody>
      <dsp:txXfrm>
        <a:off x="3550738" y="2666675"/>
        <a:ext cx="1298288" cy="806105"/>
      </dsp:txXfrm>
    </dsp:sp>
    <dsp:sp modelId="{75EAE436-07A6-4B8E-B2E4-0A9429F7B50A}">
      <dsp:nvSpPr>
        <dsp:cNvPr id="0" name=""/>
        <dsp:cNvSpPr/>
      </dsp:nvSpPr>
      <dsp:spPr>
        <a:xfrm>
          <a:off x="2551781" y="3747696"/>
          <a:ext cx="1348446" cy="8562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7C9AB-50F4-43DE-9F28-DC73F00C1B33}">
      <dsp:nvSpPr>
        <dsp:cNvPr id="0" name=""/>
        <dsp:cNvSpPr/>
      </dsp:nvSpPr>
      <dsp:spPr>
        <a:xfrm>
          <a:off x="2701609" y="3890032"/>
          <a:ext cx="1348446" cy="8562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Microbienne</a:t>
          </a:r>
        </a:p>
      </dsp:txBody>
      <dsp:txXfrm>
        <a:off x="2726688" y="3915111"/>
        <a:ext cx="1298288" cy="806105"/>
      </dsp:txXfrm>
    </dsp:sp>
    <dsp:sp modelId="{10CB8764-91E3-4039-8D67-ECB76AEEFC55}">
      <dsp:nvSpPr>
        <dsp:cNvPr id="0" name=""/>
        <dsp:cNvSpPr/>
      </dsp:nvSpPr>
      <dsp:spPr>
        <a:xfrm>
          <a:off x="79629" y="4996133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D9CA9-B41C-4D9A-BD69-1867269C8977}">
      <dsp:nvSpPr>
        <dsp:cNvPr id="0" name=""/>
        <dsp:cNvSpPr/>
      </dsp:nvSpPr>
      <dsp:spPr>
        <a:xfrm>
          <a:off x="229457" y="5138469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Biotechnologie Microbienne</a:t>
          </a:r>
          <a:endParaRPr lang="fr-FR" sz="1400" b="1" kern="1200" dirty="0"/>
        </a:p>
      </dsp:txBody>
      <dsp:txXfrm>
        <a:off x="254536" y="5163548"/>
        <a:ext cx="1298288" cy="806105"/>
      </dsp:txXfrm>
    </dsp:sp>
    <dsp:sp modelId="{560D982E-4931-466E-B921-9BEFD73DCE4F}">
      <dsp:nvSpPr>
        <dsp:cNvPr id="0" name=""/>
        <dsp:cNvSpPr/>
      </dsp:nvSpPr>
      <dsp:spPr>
        <a:xfrm>
          <a:off x="1727731" y="4998520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6D601-3C04-47FB-9439-AC967F610EC2}">
      <dsp:nvSpPr>
        <dsp:cNvPr id="0" name=""/>
        <dsp:cNvSpPr/>
      </dsp:nvSpPr>
      <dsp:spPr>
        <a:xfrm>
          <a:off x="1877558" y="5140856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et Santé</a:t>
          </a:r>
        </a:p>
      </dsp:txBody>
      <dsp:txXfrm>
        <a:off x="1902637" y="5165935"/>
        <a:ext cx="1298288" cy="806105"/>
      </dsp:txXfrm>
    </dsp:sp>
    <dsp:sp modelId="{D473A119-090A-4823-9D64-26F7E4BC2B19}">
      <dsp:nvSpPr>
        <dsp:cNvPr id="0" name=""/>
        <dsp:cNvSpPr/>
      </dsp:nvSpPr>
      <dsp:spPr>
        <a:xfrm>
          <a:off x="3375832" y="4998520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242C2-E96A-42BC-A92B-23781A3E0ED0}">
      <dsp:nvSpPr>
        <dsp:cNvPr id="0" name=""/>
        <dsp:cNvSpPr/>
      </dsp:nvSpPr>
      <dsp:spPr>
        <a:xfrm>
          <a:off x="3525659" y="5140856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Alimentaire</a:t>
          </a:r>
        </a:p>
      </dsp:txBody>
      <dsp:txXfrm>
        <a:off x="3550738" y="5165935"/>
        <a:ext cx="1298288" cy="806105"/>
      </dsp:txXfrm>
    </dsp:sp>
    <dsp:sp modelId="{10F93A83-C6D3-45D5-AF21-945E5BE4B94E}">
      <dsp:nvSpPr>
        <dsp:cNvPr id="0" name=""/>
        <dsp:cNvSpPr/>
      </dsp:nvSpPr>
      <dsp:spPr>
        <a:xfrm>
          <a:off x="5023933" y="4998520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3D2D-2E14-4734-B1D6-1878408539C0}">
      <dsp:nvSpPr>
        <dsp:cNvPr id="0" name=""/>
        <dsp:cNvSpPr/>
      </dsp:nvSpPr>
      <dsp:spPr>
        <a:xfrm>
          <a:off x="5173760" y="5140856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et pathologie moléculaire</a:t>
          </a:r>
        </a:p>
      </dsp:txBody>
      <dsp:txXfrm>
        <a:off x="5198839" y="5165935"/>
        <a:ext cx="1298288" cy="806105"/>
      </dsp:txXfrm>
    </dsp:sp>
    <dsp:sp modelId="{D5B2ED71-4244-4399-9153-EFA0DB7A0D94}">
      <dsp:nvSpPr>
        <dsp:cNvPr id="0" name=""/>
        <dsp:cNvSpPr/>
      </dsp:nvSpPr>
      <dsp:spPr>
        <a:xfrm>
          <a:off x="4199882" y="3747696"/>
          <a:ext cx="1348446" cy="8562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17331-2207-4409-B644-245F18C3CEEA}">
      <dsp:nvSpPr>
        <dsp:cNvPr id="0" name=""/>
        <dsp:cNvSpPr/>
      </dsp:nvSpPr>
      <dsp:spPr>
        <a:xfrm>
          <a:off x="4349710" y="3890032"/>
          <a:ext cx="1348446" cy="8562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Biotechnologie et Santé</a:t>
          </a:r>
        </a:p>
      </dsp:txBody>
      <dsp:txXfrm>
        <a:off x="4374789" y="3915111"/>
        <a:ext cx="1298288" cy="806105"/>
      </dsp:txXfrm>
    </dsp:sp>
    <dsp:sp modelId="{D7728775-499B-4FB2-B922-25C86E851BEF}">
      <dsp:nvSpPr>
        <dsp:cNvPr id="0" name=""/>
        <dsp:cNvSpPr/>
      </dsp:nvSpPr>
      <dsp:spPr>
        <a:xfrm>
          <a:off x="5706806" y="1250823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DA60-DF68-4E84-B0B9-04EBD849FD23}">
      <dsp:nvSpPr>
        <dsp:cNvPr id="0" name=""/>
        <dsp:cNvSpPr/>
      </dsp:nvSpPr>
      <dsp:spPr>
        <a:xfrm>
          <a:off x="5856634" y="1393159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Sciences Alimentaires</a:t>
          </a:r>
        </a:p>
      </dsp:txBody>
      <dsp:txXfrm>
        <a:off x="5881713" y="1418238"/>
        <a:ext cx="1298288" cy="806105"/>
      </dsp:txXfrm>
    </dsp:sp>
    <dsp:sp modelId="{F932B48F-BC75-463E-BECB-0E14BBBEE749}">
      <dsp:nvSpPr>
        <dsp:cNvPr id="0" name=""/>
        <dsp:cNvSpPr/>
      </dsp:nvSpPr>
      <dsp:spPr>
        <a:xfrm>
          <a:off x="7354908" y="1250823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3021-9293-4355-B39D-926D2230F371}">
      <dsp:nvSpPr>
        <dsp:cNvPr id="0" name=""/>
        <dsp:cNvSpPr/>
      </dsp:nvSpPr>
      <dsp:spPr>
        <a:xfrm>
          <a:off x="7504735" y="1393159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Sciences Biologique</a:t>
          </a:r>
        </a:p>
      </dsp:txBody>
      <dsp:txXfrm>
        <a:off x="7529814" y="1418238"/>
        <a:ext cx="1298288" cy="806105"/>
      </dsp:txXfrm>
    </dsp:sp>
    <dsp:sp modelId="{EE46CDE1-9CD1-420E-9738-5B02ABA4E3F3}">
      <dsp:nvSpPr>
        <dsp:cNvPr id="0" name=""/>
        <dsp:cNvSpPr/>
      </dsp:nvSpPr>
      <dsp:spPr>
        <a:xfrm>
          <a:off x="9003009" y="1250823"/>
          <a:ext cx="1348446" cy="856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BDD57-DFCB-432E-B4D0-80C556227DE9}">
      <dsp:nvSpPr>
        <dsp:cNvPr id="0" name=""/>
        <dsp:cNvSpPr/>
      </dsp:nvSpPr>
      <dsp:spPr>
        <a:xfrm>
          <a:off x="9152836" y="1393159"/>
          <a:ext cx="1348446" cy="85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Ecologie et Environnement</a:t>
          </a:r>
        </a:p>
      </dsp:txBody>
      <dsp:txXfrm>
        <a:off x="9177915" y="1418238"/>
        <a:ext cx="1298288" cy="80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163F1-F493-BEE1-63C0-256ABF1FF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CA7021-ECED-6708-DC78-C7FB6BC28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2557FD-07E3-0E91-6C5E-295550E3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F5ADFD-1633-C095-FBFA-B8A196C5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3A2A5-EF89-5E2D-17F3-FC1F107E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3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06EF6-42AA-880A-066A-4C4F1386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F046C1-F16C-88DD-FB21-4003706CF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DF6A26-C379-C6A4-4720-8743C7CF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0BFF64-E45D-19F0-9089-C1D7A2F9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35A07-7C4A-D532-2C67-02F6C6F9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DDD344-E5C3-F914-CC44-70CD71400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7B0D21-AAFE-549F-3294-A19FFE61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6B60D-0186-CEA4-EF05-7CF38261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FF88C-8412-37F3-2E1D-E0877863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D1194-99D4-74F4-2050-B29222F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3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ABE81-CAA0-0793-38BA-126A667C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DA409-79C6-3359-E83E-1CC497FF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14E82-EEC4-C0C9-B82A-A2AA1BC6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417020-032A-D92D-7202-E52094B1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B33B81-3190-8134-1BC1-D52F64BE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ABE45-A39A-D6DA-47B3-F8DFE759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8743A2-B6A1-67A1-4D1E-AA79681B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0DA44-307B-5FE4-0F93-A01415AA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3A2F7-4FC6-EF0B-9414-4AD991F8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DE1A53-CFF5-7D10-53CE-B7A7B3F6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6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33FFC-6647-DAC8-7D1C-2CD93177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94D49-BA86-57F0-3613-EDA5E29CE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CA5864-BA6F-35AF-F36F-3DAE4AB8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2606A6-8C39-3045-E7FF-92E742E2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A8D6D-9F9A-C6FA-66C1-6E123E36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F88824-DEF8-020C-22B6-CD2659FD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2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E0C16-E30C-77E3-1F36-D898F02F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288677-A138-F9A1-1D9F-CF2501E5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2335F5-DC81-9242-6438-3380CFAF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E0D576-7268-5E0F-0E9F-D848B79D6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DD3062-3925-F285-76A7-718374FEB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625B1B-E84E-E839-D59F-4F4B539C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AE8DEC-9D43-FCE1-99C2-9914D054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180A85-8861-04D4-3375-94F5AAD6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4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CD4F0-17A8-FACB-6B54-5A427CAC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E93CE7-6197-7383-8EBC-D928DDD5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73BF2-7BAD-F170-933D-3F821969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4C9B16-D11A-C964-B588-734B3FA4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7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47238B-500E-DAC0-7B8F-203F4EFA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55F4BC-DA80-8DC9-B9B8-D5964993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13BEF0-85A1-5159-98CE-5F40933C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2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EB47F-D71D-219F-947F-5EED3252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1F2C49-368E-415F-C68E-BB2648197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C4EFB3-1B6A-48FC-FD42-6DA997345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E48300-2513-0405-EA58-8DF78C2E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638C8-55F5-8BAD-55BF-A2D8FD07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AA79E5-FDDF-99C4-D603-35B5A2D1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027AD-29C9-3DFC-10EF-5A50BC65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17887E-22A0-25A2-971C-0777C49F2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3D9CD9-5F17-1DFD-0B02-18090A3A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12A7FE-104A-68D0-75B8-B838048E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624FCB-E418-070F-C109-5EDB53E6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775051-5E18-DE8C-C554-BC7B576B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76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962559-01E0-9FE7-A74C-2E3B4100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9E796-C325-A06F-3873-B71A4630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D5942-F6C2-626C-75D0-6BB27B21C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647E-5D66-4901-88FB-2534CA5AD72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B7B2A-49DF-2317-A961-370DF6472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44A23-5802-67B4-C9C1-69EF4F56E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91BD-6FBB-473E-B67A-B14BFD63C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8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3" Type="http://schemas.openxmlformats.org/officeDocument/2006/relationships/audio" Target="../media/media5.m4a"/><Relationship Id="rId7" Type="http://schemas.openxmlformats.org/officeDocument/2006/relationships/image" Target="../media/image5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3.png"/><Relationship Id="rId2" Type="http://schemas.microsoft.com/office/2007/relationships/media" Target="../media/media5.m4a"/><Relationship Id="rId16" Type="http://schemas.microsoft.com/office/2007/relationships/diagramDrawing" Target="../diagrams/drawing1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audio" Target="../media/media6.m4a"/><Relationship Id="rId1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microsoft.com/office/2007/relationships/media" Target="../media/media6.m4a"/><Relationship Id="rId9" Type="http://schemas.microsoft.com/office/2007/relationships/hdphoto" Target="../media/hdphoto1.wdp"/><Relationship Id="rId1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B9E97-13AF-8BCC-419A-F71D0354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54" y="678426"/>
            <a:ext cx="4956294" cy="5501148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Filière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Biotechnologie</a:t>
            </a:r>
            <a:b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 : </a:t>
            </a:r>
            <a:b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 de la Nature et de la Vie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Résumé de Biotechnologies Appliquées à la Santé et l'Environnement">
            <a:extLst>
              <a:ext uri="{FF2B5EF4-FFF2-40B4-BE49-F238E27FC236}">
                <a16:creationId xmlns:a16="http://schemas.microsoft.com/office/drawing/2014/main" id="{0A196227-9363-6A30-1833-5AAFE2FF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/>
        </p:blipFill>
        <p:spPr bwMode="auto">
          <a:xfrm>
            <a:off x="5331048" y="837473"/>
            <a:ext cx="6845894" cy="60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79EEF4-A2A3-3572-7524-8DFFFAED0905}"/>
              </a:ext>
            </a:extLst>
          </p:cNvPr>
          <p:cNvSpPr txBox="1"/>
          <p:nvPr/>
        </p:nvSpPr>
        <p:spPr>
          <a:xfrm>
            <a:off x="3048000" y="0"/>
            <a:ext cx="6096000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Abderrahmane MIRA de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Béjaia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pPr algn="ctr">
              <a:spcAft>
                <a:spcPts val="1000"/>
              </a:spcAft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des Sciences de la Nature et de la Vie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3BC72F-23E1-4BAF-042C-737D7A178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84" t="17470" r="7198" b="18072"/>
          <a:stretch>
            <a:fillRect/>
          </a:stretch>
        </p:blipFill>
        <p:spPr bwMode="auto">
          <a:xfrm>
            <a:off x="-433" y="-4705"/>
            <a:ext cx="1776324" cy="5547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313C965-67A1-C480-E711-85356ED58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7"/>
    </mc:Choice>
    <mc:Fallback>
      <p:transition spd="slow" advTm="11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6158225-86AA-57AD-8F75-A948C4EE3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489" y="1004339"/>
            <a:ext cx="10628026" cy="5156617"/>
          </a:xfrm>
          <a:noFill/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fr-FR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biotechnologie</a:t>
            </a:r>
            <a:r>
              <a:rPr lang="fr-FR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ou « 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technologie de bioconversion </a:t>
            </a:r>
            <a:r>
              <a:rPr lang="fr-FR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 résulte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 d'un mariage entre la science des êtres vivants –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biologie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– et un ensemble de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techniques nouvelles 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issues d'autres disciplines telles que 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microbiologie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biochimie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biophysique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génétique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la 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biologie</a:t>
            </a:r>
            <a:r>
              <a:rPr lang="fr-FR" sz="3600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moléculaire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l'</a:t>
            </a:r>
            <a:r>
              <a:rPr lang="fr-FR" sz="36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informatique</a:t>
            </a:r>
            <a:r>
              <a:rPr lang="fr-FR" sz="3600" b="1" i="0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fr-FR" b="0" i="0" dirty="0">
                <a:effectLst/>
                <a:latin typeface="Arial" panose="020B0604020202020204" pitchFamily="34" charset="0"/>
              </a:rPr>
              <a:t>…</a:t>
            </a:r>
            <a:endParaRPr lang="fr-FR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77FDEF9-0799-3F33-DAAE-54DDFF53B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70"/>
    </mc:Choice>
    <mc:Fallback>
      <p:transition spd="slow" advTm="1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C52A94-1B7C-FDA5-C0F9-558C21D0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518"/>
            <a:ext cx="10515600" cy="5442445"/>
          </a:xfrm>
          <a:noFill/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Domaines de la Biotechnologie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Les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biotechnologies</a:t>
            </a:r>
            <a:r>
              <a:rPr lang="fr-FR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jouent un rôle important dans le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secteur des industries</a:t>
            </a:r>
            <a:r>
              <a:rPr lang="fr-F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de la </a:t>
            </a:r>
            <a:r>
              <a:rPr lang="fr-FR" sz="3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santé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mais ont aussi un rôle émergent dans les secteurs de </a:t>
            </a:r>
            <a:r>
              <a:rPr lang="fr-F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l’</a:t>
            </a:r>
            <a:r>
              <a:rPr lang="fr-FR" sz="3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environnement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de l’</a:t>
            </a:r>
            <a:r>
              <a:rPr lang="fr-FR" sz="3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agriculture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de l’</a:t>
            </a:r>
            <a:r>
              <a:rPr lang="fr-FR" sz="3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agroalimentaire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, ainsi que pour la mise au point de </a:t>
            </a:r>
            <a:r>
              <a:rPr lang="fr-F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processus industriels innovants</a:t>
            </a:r>
            <a:r>
              <a:rPr lang="fr-FR" sz="3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sz="36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EF514C1-82C9-2379-E81E-BF4EBAD9F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02"/>
    </mc:Choice>
    <mc:Fallback>
      <p:transition spd="slow" advTm="17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iotechnologies – Lycée Fernand Darchicourt">
            <a:extLst>
              <a:ext uri="{FF2B5EF4-FFF2-40B4-BE49-F238E27FC236}">
                <a16:creationId xmlns:a16="http://schemas.microsoft.com/office/drawing/2014/main" id="{BE627212-3EF6-5A24-F74C-B479BADC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70" y="695227"/>
            <a:ext cx="9054059" cy="61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0978B00-1DED-60B9-2538-72E48F152E35}"/>
              </a:ext>
            </a:extLst>
          </p:cNvPr>
          <p:cNvSpPr txBox="1"/>
          <p:nvPr/>
        </p:nvSpPr>
        <p:spPr>
          <a:xfrm>
            <a:off x="1762401" y="-59467"/>
            <a:ext cx="866719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Spécialités de la biotechnologie contemporaine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0743DA-DC5E-19C1-1D27-40D8B9DB6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82"/>
    </mc:Choice>
    <mc:Fallback>
      <p:transition spd="slow" advTm="2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biotechnologie en bioréacteurs ou fermenteurs : une technologie aux  nombreuses applications | Bronkhorst">
            <a:extLst>
              <a:ext uri="{FF2B5EF4-FFF2-40B4-BE49-F238E27FC236}">
                <a16:creationId xmlns:a16="http://schemas.microsoft.com/office/drawing/2014/main" id="{364FFD35-E9B8-B1DC-ACE4-89652BBF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 former aux biotechnologies ouvre de nombreuses portes&quot; Vanessa Proux,  directrice de Sup'Biotech">
            <a:extLst>
              <a:ext uri="{FF2B5EF4-FFF2-40B4-BE49-F238E27FC236}">
                <a16:creationId xmlns:a16="http://schemas.microsoft.com/office/drawing/2014/main" id="{64108C4C-8CB0-9BE0-8F65-8D663FD7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0" y="4173639"/>
            <a:ext cx="1463308" cy="9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Toulouse : les miracles de la biotechnologie - ladepeche.fr">
            <a:extLst>
              <a:ext uri="{FF2B5EF4-FFF2-40B4-BE49-F238E27FC236}">
                <a16:creationId xmlns:a16="http://schemas.microsoft.com/office/drawing/2014/main" id="{CC226AE1-102C-E740-BE44-682AD3367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916"/>
          <a:stretch/>
        </p:blipFill>
        <p:spPr bwMode="auto">
          <a:xfrm>
            <a:off x="4050949" y="4173639"/>
            <a:ext cx="1639140" cy="9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6904FF5-12C3-09E9-CCFF-B86C8992C835}"/>
              </a:ext>
            </a:extLst>
          </p:cNvPr>
          <p:cNvCxnSpPr/>
          <p:nvPr/>
        </p:nvCxnSpPr>
        <p:spPr>
          <a:xfrm>
            <a:off x="6458857" y="5167086"/>
            <a:ext cx="0" cy="10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F156CC3-7CBD-6B7F-1918-9B69035FA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84183"/>
              </p:ext>
            </p:extLst>
          </p:nvPr>
        </p:nvGraphicFramePr>
        <p:xfrm>
          <a:off x="1509486" y="407496"/>
          <a:ext cx="10580913" cy="599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52055B0-34D4-AC8F-71D6-B5E497BA5EC0}"/>
              </a:ext>
            </a:extLst>
          </p:cNvPr>
          <p:cNvSpPr txBox="1"/>
          <p:nvPr/>
        </p:nvSpPr>
        <p:spPr>
          <a:xfrm>
            <a:off x="602704" y="697878"/>
            <a:ext cx="16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Domaine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F58393-9E12-F0CC-8B9A-E5EFDD3739D9}"/>
              </a:ext>
            </a:extLst>
          </p:cNvPr>
          <p:cNvSpPr txBox="1"/>
          <p:nvPr/>
        </p:nvSpPr>
        <p:spPr>
          <a:xfrm>
            <a:off x="602702" y="1954091"/>
            <a:ext cx="28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Filière : pré-spécialisation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DFB2C4-2BB5-EDFA-C109-D200F619FA90}"/>
              </a:ext>
            </a:extLst>
          </p:cNvPr>
          <p:cNvSpPr txBox="1"/>
          <p:nvPr/>
        </p:nvSpPr>
        <p:spPr>
          <a:xfrm>
            <a:off x="602704" y="3315953"/>
            <a:ext cx="16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Licence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80DFB2-6371-C822-6A07-651E7647173A}"/>
              </a:ext>
            </a:extLst>
          </p:cNvPr>
          <p:cNvSpPr txBox="1"/>
          <p:nvPr/>
        </p:nvSpPr>
        <p:spPr>
          <a:xfrm>
            <a:off x="602704" y="4554048"/>
            <a:ext cx="16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Master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A86A60-4DA7-71A8-5BFF-6C6EA49911BA}"/>
              </a:ext>
            </a:extLst>
          </p:cNvPr>
          <p:cNvSpPr txBox="1"/>
          <p:nvPr/>
        </p:nvSpPr>
        <p:spPr>
          <a:xfrm>
            <a:off x="537394" y="5707934"/>
            <a:ext cx="16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Doctorat</a:t>
            </a:r>
          </a:p>
        </p:txBody>
      </p:sp>
      <p:pic>
        <p:nvPicPr>
          <p:cNvPr id="3" name="Biotechnologie">
            <a:hlinkClick r:id="" action="ppaction://media"/>
            <a:extLst>
              <a:ext uri="{FF2B5EF4-FFF2-40B4-BE49-F238E27FC236}">
                <a16:creationId xmlns:a16="http://schemas.microsoft.com/office/drawing/2014/main" id="{43E8DD70-0FF1-8BF2-5771-3C8185927F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F6E911C-DD67-27CF-176E-FCBFCEA444B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6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02"/>
    </mc:Choice>
    <mc:Fallback>
      <p:transition spd="slow" advTm="46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174" objId="3"/>
        <p14:stopEvt time="43393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CB3F0BF-F237-FF4F-55F4-0F4143B5627B}"/>
              </a:ext>
            </a:extLst>
          </p:cNvPr>
          <p:cNvSpPr txBox="1"/>
          <p:nvPr/>
        </p:nvSpPr>
        <p:spPr>
          <a:xfrm>
            <a:off x="1317524" y="1423385"/>
            <a:ext cx="9910916" cy="5113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Les </a:t>
            </a:r>
            <a:r>
              <a:rPr lang="fr-FR" sz="20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biotechnologues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peuvent créer de nouvelles matières, de nouvelles énergies ou de nouvelles bactéries, qui serviront aux :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Industries </a:t>
            </a:r>
            <a:r>
              <a:rPr lang="fr-FR" sz="20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chimiques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Entreprises 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</a:rPr>
              <a:t>pharmaceutiques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 (production de vaccins et d’antibiotiques);</a:t>
            </a:r>
            <a:endParaRPr lang="fr-FR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Entreprises 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</a:rPr>
              <a:t>agro-alimentaires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(production de conservateurs biologiques); </a:t>
            </a:r>
            <a:endParaRPr lang="fr-FR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Entreprises 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</a:rPr>
              <a:t>cosmétiques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 (bioréacteurs d’algues);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Industries 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de 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</a:rPr>
              <a:t>l'énergie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 et 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</a:rPr>
              <a:t>l’environnement</a:t>
            </a: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Leurs travail consistera à </a:t>
            </a:r>
            <a:r>
              <a:rPr lang="fr-FR" sz="20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superviser la production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fr-FR" sz="20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assurer la qualité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( mise en place des systèmes d’assurance qualité ) et </a:t>
            </a:r>
            <a:r>
              <a:rPr lang="fr-FR" sz="20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apporter des solutions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aux problèmes techniques et scientifiques.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B5E923-F343-CEFE-3015-E1CE0D919298}"/>
              </a:ext>
            </a:extLst>
          </p:cNvPr>
          <p:cNvSpPr txBox="1"/>
          <p:nvPr/>
        </p:nvSpPr>
        <p:spPr>
          <a:xfrm>
            <a:off x="3046771" y="300051"/>
            <a:ext cx="6098458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Potentialités d'Employabilité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5FBD907-A46E-D04D-9A30-AACD5C022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82"/>
    </mc:Choice>
    <mc:Fallback>
      <p:transition spd="slow" advTm="24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258</Words>
  <Application>Microsoft Office PowerPoint</Application>
  <PresentationFormat>Grand écran</PresentationFormat>
  <Paragraphs>33</Paragraphs>
  <Slides>6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Cambria</vt:lpstr>
      <vt:lpstr>Times New Roman</vt:lpstr>
      <vt:lpstr>Thème Office</vt:lpstr>
      <vt:lpstr>Filière : Biotechnologie     Domaine :  Sciences de la Nature et de la Vie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Filière Biotechnologie</dc:title>
  <dc:creator>HP</dc:creator>
  <cp:lastModifiedBy>HP</cp:lastModifiedBy>
  <cp:revision>6</cp:revision>
  <dcterms:created xsi:type="dcterms:W3CDTF">2022-07-05T16:59:56Z</dcterms:created>
  <dcterms:modified xsi:type="dcterms:W3CDTF">2022-07-06T13:10:33Z</dcterms:modified>
</cp:coreProperties>
</file>